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2" r:id="rId4"/>
    <p:sldMasterId id="2147483929" r:id="rId5"/>
    <p:sldMasterId id="2147483785" r:id="rId6"/>
  </p:sldMasterIdLst>
  <p:notesMasterIdLst>
    <p:notesMasterId r:id="rId48"/>
  </p:notesMasterIdLst>
  <p:handoutMasterIdLst>
    <p:handoutMasterId r:id="rId49"/>
  </p:handoutMasterIdLst>
  <p:sldIdLst>
    <p:sldId id="392" r:id="rId7"/>
    <p:sldId id="436" r:id="rId8"/>
    <p:sldId id="437" r:id="rId9"/>
    <p:sldId id="406" r:id="rId10"/>
    <p:sldId id="444" r:id="rId11"/>
    <p:sldId id="446" r:id="rId12"/>
    <p:sldId id="447" r:id="rId13"/>
    <p:sldId id="433" r:id="rId14"/>
    <p:sldId id="445" r:id="rId15"/>
    <p:sldId id="438" r:id="rId16"/>
    <p:sldId id="449" r:id="rId17"/>
    <p:sldId id="450" r:id="rId18"/>
    <p:sldId id="439" r:id="rId19"/>
    <p:sldId id="256" r:id="rId20"/>
    <p:sldId id="451" r:id="rId21"/>
    <p:sldId id="452" r:id="rId22"/>
    <p:sldId id="441" r:id="rId23"/>
    <p:sldId id="454" r:id="rId24"/>
    <p:sldId id="442" r:id="rId25"/>
    <p:sldId id="455" r:id="rId26"/>
    <p:sldId id="453" r:id="rId27"/>
    <p:sldId id="278" r:id="rId28"/>
    <p:sldId id="427" r:id="rId29"/>
    <p:sldId id="258" r:id="rId30"/>
    <p:sldId id="259" r:id="rId31"/>
    <p:sldId id="428" r:id="rId32"/>
    <p:sldId id="429" r:id="rId33"/>
    <p:sldId id="430" r:id="rId34"/>
    <p:sldId id="431" r:id="rId35"/>
    <p:sldId id="432" r:id="rId36"/>
    <p:sldId id="394" r:id="rId37"/>
    <p:sldId id="320" r:id="rId38"/>
    <p:sldId id="286" r:id="rId39"/>
    <p:sldId id="345" r:id="rId40"/>
    <p:sldId id="313" r:id="rId41"/>
    <p:sldId id="426" r:id="rId42"/>
    <p:sldId id="416" r:id="rId43"/>
    <p:sldId id="422" r:id="rId44"/>
    <p:sldId id="423" r:id="rId45"/>
    <p:sldId id="424" r:id="rId46"/>
    <p:sldId id="425" r:id="rId4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3AA6D4B5-A077-45B9-BD7C-DC226935FB00}">
          <p14:sldIdLst>
            <p14:sldId id="392"/>
            <p14:sldId id="436"/>
          </p14:sldIdLst>
        </p14:section>
        <p14:section name="Presentation" id="{51CCA12B-2FAA-44F0-A11A-F7F932F45B2F}">
          <p14:sldIdLst>
            <p14:sldId id="437"/>
            <p14:sldId id="406"/>
            <p14:sldId id="444"/>
            <p14:sldId id="446"/>
            <p14:sldId id="447"/>
            <p14:sldId id="433"/>
            <p14:sldId id="445"/>
            <p14:sldId id="438"/>
            <p14:sldId id="449"/>
            <p14:sldId id="450"/>
            <p14:sldId id="439"/>
            <p14:sldId id="256"/>
            <p14:sldId id="451"/>
            <p14:sldId id="452"/>
            <p14:sldId id="441"/>
            <p14:sldId id="454"/>
            <p14:sldId id="442"/>
            <p14:sldId id="455"/>
            <p14:sldId id="453"/>
            <p14:sldId id="278"/>
            <p14:sldId id="427"/>
            <p14:sldId id="258"/>
            <p14:sldId id="259"/>
            <p14:sldId id="428"/>
            <p14:sldId id="429"/>
            <p14:sldId id="430"/>
            <p14:sldId id="431"/>
            <p14:sldId id="432"/>
            <p14:sldId id="394"/>
            <p14:sldId id="320"/>
            <p14:sldId id="286"/>
            <p14:sldId id="345"/>
            <p14:sldId id="313"/>
          </p14:sldIdLst>
        </p14:section>
        <p14:section name="Icons" id="{3DCA4BFA-C74B-47A3-BAFB-45D316C59CBC}">
          <p14:sldIdLst>
            <p14:sldId id="426"/>
            <p14:sldId id="416"/>
            <p14:sldId id="422"/>
            <p14:sldId id="423"/>
            <p14:sldId id="424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 Gabucan" initials="VG" lastIdx="1" clrIdx="0">
    <p:extLst>
      <p:ext uri="{19B8F6BF-5375-455C-9EA6-DF929625EA0E}">
        <p15:presenceInfo xmlns:p15="http://schemas.microsoft.com/office/powerpoint/2012/main" userId="S::valerie.gabucan@slidegenius.com::9a8cc9be-a2df-4d36-b8d0-36deb011f0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B26"/>
    <a:srgbClr val="DEDEDE"/>
    <a:srgbClr val="D5D5D6"/>
    <a:srgbClr val="A3AEAE"/>
    <a:srgbClr val="58595B"/>
    <a:srgbClr val="DFE3E3"/>
    <a:srgbClr val="0067DF"/>
    <a:srgbClr val="9AA4AD"/>
    <a:srgbClr val="8C8D9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021BF-39D9-43CD-9603-0F089FACFA57}" v="38" dt="2021-07-29T18:26:12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9" autoAdjust="0"/>
    <p:restoredTop sz="78497" autoAdjust="0"/>
  </p:normalViewPr>
  <p:slideViewPr>
    <p:cSldViewPr snapToGrid="0" snapToObjects="1" showGuides="1">
      <p:cViewPr varScale="1">
        <p:scale>
          <a:sx n="91" d="100"/>
          <a:sy n="91" d="100"/>
        </p:scale>
        <p:origin x="155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02"/>
    </p:cViewPr>
  </p:sorterViewPr>
  <p:notesViewPr>
    <p:cSldViewPr snapToGrid="0" snapToObjects="1">
      <p:cViewPr varScale="1">
        <p:scale>
          <a:sx n="142" d="100"/>
          <a:sy n="142" d="100"/>
        </p:scale>
        <p:origin x="615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ipath.com/t/uipath-community-2023-10-release-coded-automations-test-suite/62655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24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6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Linkedin</a:t>
            </a:r>
            <a:r>
              <a:rPr lang="pt-BR" dirty="0"/>
              <a:t> – Postagens sobre </a:t>
            </a:r>
            <a:r>
              <a:rPr lang="pt-BR" dirty="0" err="1"/>
              <a:t>Coded</a:t>
            </a:r>
            <a:r>
              <a:rPr lang="pt-BR" dirty="0"/>
              <a:t> Automation</a:t>
            </a:r>
          </a:p>
          <a:p>
            <a:r>
              <a:rPr lang="pt-BR" dirty="0"/>
              <a:t>Youtube – </a:t>
            </a:r>
            <a:r>
              <a:rPr lang="pt-BR" dirty="0" err="1"/>
              <a:t>Videos</a:t>
            </a:r>
            <a:r>
              <a:rPr lang="pt-BR" dirty="0"/>
              <a:t> sobre </a:t>
            </a:r>
            <a:r>
              <a:rPr lang="pt-BR" dirty="0" err="1"/>
              <a:t>Coded</a:t>
            </a:r>
            <a:r>
              <a:rPr lang="pt-BR" dirty="0"/>
              <a:t> Automation</a:t>
            </a:r>
          </a:p>
          <a:p>
            <a:endParaRPr lang="pt-BR" dirty="0"/>
          </a:p>
          <a:p>
            <a:r>
              <a:rPr lang="pt-BR" dirty="0"/>
              <a:t>Especulações e ideias da comunidade em reflexão sobre a nova funcionalidade.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1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Conteúdos Oficiais: Documentação </a:t>
            </a:r>
            <a:r>
              <a:rPr lang="pt-BR" dirty="0" err="1"/>
              <a:t>UiPath</a:t>
            </a:r>
            <a:endParaRPr lang="pt-BR" dirty="0"/>
          </a:p>
          <a:p>
            <a:r>
              <a:rPr lang="pt-BR" dirty="0"/>
              <a:t>Youtube: Thomas Jansen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Doco</a:t>
            </a:r>
            <a:r>
              <a:rPr lang="pt-BR" dirty="0"/>
              <a:t> RPA</a:t>
            </a:r>
          </a:p>
          <a:p>
            <a:endParaRPr lang="pt-BR" dirty="0"/>
          </a:p>
          <a:p>
            <a:r>
              <a:rPr lang="pt-BR" dirty="0"/>
              <a:t>Chat GPT </a:t>
            </a:r>
            <a:r>
              <a:rPr lang="pt-BR" dirty="0" err="1"/>
              <a:t>and</a:t>
            </a:r>
            <a:r>
              <a:rPr lang="pt-BR" dirty="0"/>
              <a:t> Microsoft </a:t>
            </a:r>
            <a:r>
              <a:rPr lang="pt-BR" dirty="0" err="1"/>
              <a:t>Copilot</a:t>
            </a:r>
            <a:r>
              <a:rPr lang="pt-BR" dirty="0"/>
              <a:t> AI – Ajudam em dúvidas relacionadas á linguagem C#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43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UiPath</a:t>
            </a:r>
            <a:r>
              <a:rPr lang="pt-BR" dirty="0"/>
              <a:t> e RPA a 2 anos, quase 3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UiARD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Conexão </a:t>
            </a:r>
            <a:r>
              <a:rPr lang="pt-BR" dirty="0" err="1"/>
              <a:t>Linkedin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6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12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Link da pesquisa: </a:t>
            </a:r>
            <a:r>
              <a:rPr lang="pt-BR" dirty="0">
                <a:hlinkClick r:id="rId3"/>
              </a:rPr>
              <a:t>https://forum.uipath.com/t/uipath-community-2023-10-release-coded-automations-test-suite/626557</a:t>
            </a:r>
            <a:endParaRPr lang="pt-BR" dirty="0"/>
          </a:p>
          <a:p>
            <a:r>
              <a:rPr lang="pt-BR" dirty="0"/>
              <a:t>Diferenças </a:t>
            </a:r>
            <a:r>
              <a:rPr lang="pt-BR" dirty="0" err="1"/>
              <a:t>Invoke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e </a:t>
            </a:r>
            <a:r>
              <a:rPr lang="pt-BR" dirty="0" err="1"/>
              <a:t>Coded</a:t>
            </a:r>
            <a:r>
              <a:rPr lang="pt-BR" dirty="0"/>
              <a:t> Automation: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Invoke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simplesmente “pausa” o fluxo </a:t>
            </a:r>
            <a:r>
              <a:rPr lang="pt-BR" dirty="0" err="1"/>
              <a:t>UiPath</a:t>
            </a:r>
            <a:r>
              <a:rPr lang="pt-BR" dirty="0"/>
              <a:t> executando, executa um código C# e retorna os valores necessários.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Coded</a:t>
            </a:r>
            <a:r>
              <a:rPr lang="pt-BR" dirty="0"/>
              <a:t> Automation tem integração com as </a:t>
            </a:r>
            <a:r>
              <a:rPr lang="pt-BR" dirty="0" err="1"/>
              <a:t>libs</a:t>
            </a:r>
            <a:r>
              <a:rPr lang="pt-BR" dirty="0"/>
              <a:t> da </a:t>
            </a:r>
            <a:r>
              <a:rPr lang="pt-BR" dirty="0" err="1"/>
              <a:t>UiPath</a:t>
            </a:r>
            <a:r>
              <a:rPr lang="pt-BR" dirty="0"/>
              <a:t> e ainda permite a flexibilidade da linguagem.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9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7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Estruturas de dados em programação são maneiras organizadas de armazenar e manipular dados, otimizadas para diferentes tipos de operações e necessidades, como busca, inserção, exclusão e acesso. Elas fornecem uma base fundamental para o desenvolvimento de algoritmos eficientes e aplicativos robustos. Exemplos comuns incluem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arrays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, listas encadeadas, pilhas, filas, árvores e grafos.</a:t>
            </a:r>
          </a:p>
          <a:p>
            <a:endParaRPr lang="pt-BR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Alem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disso podemos utilizar classes, funções secundárias, utilizar diferentes algoritmos, etc...</a:t>
            </a:r>
          </a:p>
          <a:p>
            <a:endParaRPr lang="pt-BR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pt-BR" dirty="0"/>
              <a:t>Exemplo de uso: 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Análise e relatórios financeiros para uma empresa de investimentos.</a:t>
            </a:r>
          </a:p>
          <a:p>
            <a:pPr algn="l"/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Nesse projeto, você poderia criar 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bots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que automatizam a coleta de dados de várias fontes, como bancos de dados, sites financeiros e planilhas, para reunir informações sobre ativos financeiros, histórico de transações, tendências de mercado, etc. Isso pode exigir consultas extensas e complexas para obter os dados necessários de várias fontes.</a:t>
            </a:r>
          </a:p>
          <a:p>
            <a:pPr algn="l"/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Além disso, para analisar esses dados e gerar relatórios significativos, você pode precisar implementar algoritmos mais complexos, como métodos de ordenação para classificar transações por data, funções recursivas para analisar estruturas complexas de dados financeiros e métodos de pesquisa para identificar padrões ou anomalias nos dados.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5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Linguagem</a:t>
            </a:r>
            <a:r>
              <a:rPr lang="en-US" sz="1200" dirty="0"/>
              <a:t> C#/ </a:t>
            </a:r>
            <a:r>
              <a:rPr lang="en-US" sz="1200" dirty="0" err="1"/>
              <a:t>Atividades</a:t>
            </a:r>
            <a:r>
              <a:rPr lang="en-US" sz="1200" dirty="0"/>
              <a:t> – Vou </a:t>
            </a:r>
            <a:r>
              <a:rPr lang="en-US" sz="1200" dirty="0" err="1"/>
              <a:t>mostrar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no </a:t>
            </a:r>
            <a:r>
              <a:rPr lang="en-US" sz="1200" dirty="0" err="1"/>
              <a:t>detalhe</a:t>
            </a:r>
            <a:br>
              <a:rPr lang="en-US" sz="1200" dirty="0"/>
            </a:br>
            <a:endParaRPr lang="en-US" sz="12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Seletores</a:t>
            </a:r>
            <a:r>
              <a:rPr lang="en-US" sz="1200" dirty="0"/>
              <a:t> – Object Repository</a:t>
            </a:r>
            <a:br>
              <a:rPr lang="en-US" sz="1200" dirty="0"/>
            </a:br>
            <a:r>
              <a:rPr lang="en-US" sz="1200" dirty="0"/>
              <a:t>PS: </a:t>
            </a:r>
            <a:r>
              <a:rPr lang="en-US" sz="1200" dirty="0" err="1"/>
              <a:t>Hoje</a:t>
            </a:r>
            <a:r>
              <a:rPr lang="en-US" sz="1200" dirty="0"/>
              <a:t> </a:t>
            </a:r>
            <a:r>
              <a:rPr lang="en-US" sz="1200" dirty="0" err="1"/>
              <a:t>temos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limitação</a:t>
            </a:r>
            <a:r>
              <a:rPr lang="en-US" sz="1200" dirty="0"/>
              <a:t> de </a:t>
            </a:r>
            <a:r>
              <a:rPr lang="en-US" sz="1200" dirty="0" err="1"/>
              <a:t>poder</a:t>
            </a:r>
            <a:r>
              <a:rPr lang="en-US" sz="1200" dirty="0"/>
              <a:t> </a:t>
            </a:r>
            <a:r>
              <a:rPr lang="en-US" sz="1200" dirty="0" err="1"/>
              <a:t>criar</a:t>
            </a:r>
            <a:r>
              <a:rPr lang="en-US" sz="1200" dirty="0"/>
              <a:t> </a:t>
            </a:r>
            <a:r>
              <a:rPr lang="en-US" sz="1200" dirty="0" err="1"/>
              <a:t>multiplas</a:t>
            </a:r>
            <a:r>
              <a:rPr lang="en-US" sz="1200" dirty="0"/>
              <a:t> </a:t>
            </a:r>
            <a:r>
              <a:rPr lang="en-US" sz="1200" dirty="0" err="1"/>
              <a:t>telas</a:t>
            </a:r>
            <a:r>
              <a:rPr lang="en-US" sz="1200" dirty="0"/>
              <a:t>, </a:t>
            </a:r>
            <a:r>
              <a:rPr lang="en-US" sz="1200" dirty="0" err="1"/>
              <a:t>porem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somente</a:t>
            </a:r>
            <a:r>
              <a:rPr lang="en-US" sz="1200" dirty="0"/>
              <a:t> um app no object repository com coded automation.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Automação</a:t>
            </a:r>
            <a:r>
              <a:rPr lang="en-US" sz="1200" dirty="0"/>
              <a:t> </a:t>
            </a:r>
            <a:r>
              <a:rPr lang="en-US" sz="1200" dirty="0" err="1"/>
              <a:t>Híbrida</a:t>
            </a:r>
            <a:r>
              <a:rPr lang="en-US" sz="1200" dirty="0"/>
              <a:t> – </a:t>
            </a:r>
            <a:r>
              <a:rPr lang="en-US" sz="1200" dirty="0" err="1"/>
              <a:t>Argumentos</a:t>
            </a:r>
            <a:r>
              <a:rPr lang="en-US" sz="1200" dirty="0"/>
              <a:t> In, Out e In/Out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PS: </a:t>
            </a:r>
            <a:r>
              <a:rPr lang="en-US" sz="1200" dirty="0" err="1"/>
              <a:t>Hoje</a:t>
            </a:r>
            <a:r>
              <a:rPr lang="en-US" sz="1200" dirty="0"/>
              <a:t> </a:t>
            </a:r>
            <a:r>
              <a:rPr lang="en-US" sz="1200" dirty="0" err="1"/>
              <a:t>temos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limitação</a:t>
            </a:r>
            <a:r>
              <a:rPr lang="en-US" sz="1200" dirty="0"/>
              <a:t> de </a:t>
            </a:r>
            <a:r>
              <a:rPr lang="en-US" sz="1200" dirty="0" err="1"/>
              <a:t>poder</a:t>
            </a:r>
            <a:r>
              <a:rPr lang="en-US" sz="1200" dirty="0"/>
              <a:t> </a:t>
            </a:r>
            <a:r>
              <a:rPr lang="en-US" sz="1200" dirty="0" err="1"/>
              <a:t>fazer</a:t>
            </a:r>
            <a:r>
              <a:rPr lang="en-US" sz="1200" dirty="0"/>
              <a:t> </a:t>
            </a:r>
            <a:r>
              <a:rPr lang="en-US" sz="1200" dirty="0" err="1"/>
              <a:t>retornos</a:t>
            </a:r>
            <a:r>
              <a:rPr lang="en-US" sz="1200" dirty="0"/>
              <a:t> (</a:t>
            </a:r>
            <a:r>
              <a:rPr lang="en-US" sz="1200" dirty="0" err="1"/>
              <a:t>argumentos</a:t>
            </a:r>
            <a:r>
              <a:rPr lang="en-US" sz="1200" dirty="0"/>
              <a:t> out)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tuplas</a:t>
            </a:r>
            <a:r>
              <a:rPr lang="en-US" sz="1200" dirty="0"/>
              <a:t>. E </a:t>
            </a:r>
            <a:r>
              <a:rPr lang="en-US" sz="1200" dirty="0" err="1"/>
              <a:t>tuplas</a:t>
            </a:r>
            <a:r>
              <a:rPr lang="en-US" sz="1200" dirty="0"/>
              <a:t> </a:t>
            </a:r>
            <a:r>
              <a:rPr lang="en-US" sz="1200" dirty="0" err="1"/>
              <a:t>podem</a:t>
            </a:r>
            <a:r>
              <a:rPr lang="en-US" sz="1200" dirty="0"/>
              <a:t> </a:t>
            </a:r>
            <a:r>
              <a:rPr lang="en-US" sz="1200" dirty="0" err="1"/>
              <a:t>ter</a:t>
            </a:r>
            <a:r>
              <a:rPr lang="en-US" sz="1200" dirty="0"/>
              <a:t> </a:t>
            </a:r>
            <a:r>
              <a:rPr lang="en-US" sz="1200" dirty="0" err="1"/>
              <a:t>somente</a:t>
            </a:r>
            <a:r>
              <a:rPr lang="en-US" sz="1200" dirty="0"/>
              <a:t> </a:t>
            </a:r>
            <a:r>
              <a:rPr lang="en-US" sz="1200" dirty="0" err="1"/>
              <a:t>dois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argumentos</a:t>
            </a:r>
            <a:r>
              <a:rPr lang="en-US" sz="1200" dirty="0"/>
              <a:t> de </a:t>
            </a:r>
            <a:r>
              <a:rPr lang="en-US" sz="1200" dirty="0" err="1"/>
              <a:t>saída</a:t>
            </a:r>
            <a:r>
              <a:rPr lang="en-US" sz="1200" dirty="0"/>
              <a:t>, </a:t>
            </a:r>
            <a:r>
              <a:rPr lang="en-US" sz="1200" dirty="0" err="1"/>
              <a:t>nunca</a:t>
            </a:r>
            <a:r>
              <a:rPr lang="en-US" sz="1200" dirty="0"/>
              <a:t> um. </a:t>
            </a:r>
            <a:r>
              <a:rPr lang="en-US" sz="1200" dirty="0" err="1"/>
              <a:t>Será</a:t>
            </a:r>
            <a:r>
              <a:rPr lang="en-US" sz="1200" dirty="0"/>
              <a:t> </a:t>
            </a:r>
            <a:r>
              <a:rPr lang="en-US" sz="1200" dirty="0" err="1"/>
              <a:t>explicado</a:t>
            </a:r>
            <a:r>
              <a:rPr lang="en-US" sz="1200" dirty="0"/>
              <a:t> </a:t>
            </a:r>
            <a:r>
              <a:rPr lang="en-US" sz="1200" dirty="0" err="1"/>
              <a:t>durante</a:t>
            </a:r>
            <a:r>
              <a:rPr lang="en-US" sz="1200" dirty="0"/>
              <a:t> a </a:t>
            </a:r>
            <a:r>
              <a:rPr lang="en-US" sz="1200" dirty="0" err="1"/>
              <a:t>prática</a:t>
            </a:r>
            <a:r>
              <a:rPr lang="en-US" sz="120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8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dirty="0"/>
              <a:t>O que é uma classe C#: </a:t>
            </a:r>
            <a:r>
              <a:rPr lang="pt-BR" b="0" i="0" dirty="0">
                <a:effectLst/>
                <a:latin typeface="Söhne"/>
              </a:rPr>
              <a:t>Uma classe em C# é um bloco de construção fundamental da programação orientada a objetos que define um tipo de objeto. Ela encapsula dados (atributos) e comportamentos (métodos), permitindo a criação de instâncias (objetos) com características e funcionalidades específicas.</a:t>
            </a:r>
          </a:p>
          <a:p>
            <a:br>
              <a:rPr lang="pt-BR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pt-BR" b="0" i="0" dirty="0">
                <a:solidFill>
                  <a:srgbClr val="FFFFFF"/>
                </a:solidFill>
                <a:effectLst/>
                <a:latin typeface="Söhne"/>
              </a:rPr>
              <a:t>O que é uma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Söhne"/>
              </a:rPr>
              <a:t>annotation</a:t>
            </a:r>
            <a:r>
              <a:rPr lang="pt-BR" b="0" i="0" dirty="0">
                <a:solidFill>
                  <a:srgbClr val="FFFFFF"/>
                </a:solidFill>
                <a:effectLst/>
                <a:latin typeface="Söhne"/>
              </a:rPr>
              <a:t>: 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Uma "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annotation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" em C# seria semelhante a um "atributo", que é um metadado usado para fornecer informações adicionais sobre tipos, membros ou outros elementos do código durante o tempo de compilação ou execução.</a:t>
            </a:r>
          </a:p>
          <a:p>
            <a:endParaRPr lang="pt-BR" b="0" i="0" dirty="0">
              <a:solidFill>
                <a:srgbClr val="ECECEC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O que é uma tupla: Em C#, um "</a:t>
            </a:r>
            <a:r>
              <a:rPr lang="pt-BR" b="0" i="0" dirty="0" err="1">
                <a:solidFill>
                  <a:srgbClr val="ECECEC"/>
                </a:solidFill>
                <a:effectLst/>
                <a:latin typeface="Söhne"/>
              </a:rPr>
              <a:t>return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 em tupla" refere-se à capacidade de uma função retornar múltiplos valores agrupados em uma única estrutura de dados chamada tupla. Isso permite que a função retorne mais do que um valor de uma vez, simplificando o código e melhorando a legibilidade.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63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Todo o conteúdo da apresentação tem fim educacional sobre os produtos da </a:t>
            </a:r>
            <a:r>
              <a:rPr lang="pt-BR" dirty="0" err="1"/>
              <a:t>UiPath</a:t>
            </a:r>
            <a:r>
              <a:rPr lang="pt-BR" dirty="0"/>
              <a:t> em português.</a:t>
            </a:r>
          </a:p>
          <a:p>
            <a:endParaRPr lang="pt-BR" dirty="0"/>
          </a:p>
          <a:p>
            <a:r>
              <a:rPr lang="pt-BR" dirty="0"/>
              <a:t>Será utilizada na prática a seguir, a versão Community do </a:t>
            </a:r>
            <a:r>
              <a:rPr lang="pt-BR" dirty="0" err="1"/>
              <a:t>UiPath</a:t>
            </a:r>
            <a:r>
              <a:rPr lang="pt-BR" dirty="0"/>
              <a:t> Studio. É importante ressaltar que a versão é um laboratório de testes e NÃO deve ser utilizada para fins comerciais e aplicações em produção.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74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85F40-3A43-464D-B8B5-E14980FE3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82972" y="1683322"/>
            <a:ext cx="6724410" cy="265919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72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4473578"/>
            <a:ext cx="6724410" cy="109876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400" b="0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F17B32C-2AF2-484C-8922-D63BB59CCA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7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5A5DA-41BC-45A1-B6DF-BCEE8C7AC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3C8433B-74C0-4319-9E22-3644836E2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865637"/>
            <a:ext cx="3470562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CCBC686-C088-4E8B-B2C7-69A66F965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7FFE632-D908-4234-95BD-A70F18CFD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77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261A7-DDD8-4F86-8E8B-4A6403B65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205919"/>
            <a:ext cx="3474720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713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Image +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49398-6850-4F3D-BDD8-B36A7B6CF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BE895-11E0-42FF-A2D7-70E7C606BE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05151"/>
            <a:ext cx="5493326" cy="1329595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188D866-4289-41A9-B765-96202F39E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D9F76DF-5B27-4B9B-A916-EDD9A0456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3079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6326A-4FC9-4963-B3BF-290393C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585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524673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21369-09E6-4255-B2E1-A8999AD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717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F23AC-1D8B-49C9-A5AB-4CE26A64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89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32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322388"/>
            <a:ext cx="9142413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6D97BA-52DD-41AA-A20A-BBBBC579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534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1322388"/>
            <a:ext cx="9142413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A79F4-F565-44C8-86A9-1F5AC95B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113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710D8E9-B810-4F5E-A418-1142E256CA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F6A9A7-F3E9-4052-8843-2171138873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491"/>
          <a:stretch/>
        </p:blipFill>
        <p:spPr>
          <a:xfrm>
            <a:off x="6276109" y="893"/>
            <a:ext cx="5912716" cy="685621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564AB314-93F2-43E0-A0B9-4B9C23FDEC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1" y="4037454"/>
            <a:ext cx="7648381" cy="1510886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9F25EDD-E3AA-4402-A5FF-DA73BA46A9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0" y="3356984"/>
            <a:ext cx="7648381" cy="510040"/>
          </a:xfrm>
        </p:spPr>
        <p:txBody>
          <a:bodyPr anchor="ctr" anchorCtr="0"/>
          <a:lstStyle>
            <a:lvl1pPr>
              <a:defRPr sz="4400" b="1" spc="-100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FDB1E18-69DE-4612-B179-A58C745F7F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2971" y="1856600"/>
            <a:ext cx="7657943" cy="132995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44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CFC1B-5962-4186-979F-46A0C5E7BED2}"/>
              </a:ext>
            </a:extLst>
          </p:cNvPr>
          <p:cNvSpPr/>
          <p:nvPr userDrawn="1"/>
        </p:nvSpPr>
        <p:spPr>
          <a:xfrm>
            <a:off x="10382250" y="219075"/>
            <a:ext cx="1427163" cy="962025"/>
          </a:xfrm>
          <a:prstGeom prst="rect">
            <a:avLst/>
          </a:prstGeom>
          <a:solidFill>
            <a:srgbClr val="FEB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PH" sz="1400" b="0" i="0" dirty="0" err="1">
              <a:latin typeface="Arial"/>
              <a:cs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E7C180-B66E-44CF-B847-B75A0D77AD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424" y="340763"/>
            <a:ext cx="3509053" cy="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7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1176337"/>
            <a:ext cx="9144002" cy="484974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DDCB06-3447-4A7E-9EDB-A056FBE675D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9144002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1C1968-5465-4ADF-B86E-0DDB790E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39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CC5760-3DCB-4211-93DF-078C9E67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530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3A85EB-C4DA-40BF-9BD8-92ED29B2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679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213400-07F9-4279-85A6-3449AFE1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50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0AED01-E2F0-4BA1-83F0-8E9171B9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5062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83815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246001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08187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970373" y="1938570"/>
            <a:ext cx="1492609" cy="149260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2F8E936F-7579-4696-8A94-A685322038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C1331F89-1B3B-479D-9287-3BA91E7CB6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4678CA-7D27-4D1E-AC8F-F39752A64D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0391E40B-31EE-41CA-8600-8FF01E5BFA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C8655DB-8B7C-4267-8D5D-56780B99A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3816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A57D5F3-2CAE-419F-BA98-87C21B53C4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46002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8D1583A-C497-4C20-89FC-8355292E51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8188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AED494D-AEAE-43EA-AC43-4B3F3D9D4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70373" y="3650732"/>
            <a:ext cx="2560320" cy="498598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D1B9F4-9D43-4D73-AC91-928CCBCE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855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611085"/>
            <a:ext cx="9144000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5436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1936F-325D-44D4-BFEE-81374CA4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616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001" y="1322388"/>
            <a:ext cx="9601200" cy="488791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1CBB98-AFF1-4C4D-97D8-D98EFCDB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161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6" y="1276793"/>
            <a:ext cx="3712033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75F9-B2EB-421B-A4C4-8B8683D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689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5263-0677-428F-8B48-EA1FEDB6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58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Bracket 8">
            <a:extLst>
              <a:ext uri="{FF2B5EF4-FFF2-40B4-BE49-F238E27FC236}">
                <a16:creationId xmlns:a16="http://schemas.microsoft.com/office/drawing/2014/main" id="{9DB06F89-EAA2-4FFE-B137-881E21A8ABBB}"/>
              </a:ext>
            </a:extLst>
          </p:cNvPr>
          <p:cNvSpPr/>
          <p:nvPr userDrawn="1"/>
        </p:nvSpPr>
        <p:spPr>
          <a:xfrm flipH="1">
            <a:off x="-7" y="1276793"/>
            <a:ext cx="3239347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BF08-37C9-4A82-8CD9-F9E8C1101BAA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7B60F-1078-4BE3-9CAB-8304FE309F6E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5CDC6-930D-434F-ABE4-523C106B2E88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D0A21-97F1-4BD7-B182-DCD48BBE1F84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5ACA1-85CB-4766-9421-AA20E838C068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57ABD-BDFE-43B6-9B70-42F54AF2329C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8E62-1929-4FFF-BB15-019EB5FC2C28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84A45-E83A-41BA-BCAB-578902BA60E6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A11A9-CC57-4BB8-89E1-E6E01DBEFBE7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AE3A5-23C6-4E16-93B7-EABD67CD7A27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C31DA-BB4F-4719-8E81-C706EC4BF705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7FAF32-C656-490B-861F-744C1885F0FF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5A3F8-68C9-4D7E-B264-C8D119DED17E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0B45D-E7D2-4205-948B-40F2D2C84361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E4E6B-8C58-4A87-811D-632BC3AF8E69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0042C-17A5-4933-8C2F-049C18E5A584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FC24A7-722C-4876-81E9-5552BE92F0F9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9E5FB-8496-4F67-9246-4D3CF2F152F7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2E093-A924-4BC2-9033-B0724C502141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2F9DD0-3AAD-4DF6-8FD9-49F5B75A74C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BD512-2053-4FBA-B3CF-04340B99A94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7C9C30-B068-4C5F-8A0C-B42845C388F0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62010E-3466-4D90-852C-06F41099ADD6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844AA-A71F-4B8C-87CF-C5F3E6A4077B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6AC10E-9432-4465-85A9-18EA52B6AF93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F5416-163E-4A6E-A248-8E337597EA4D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B92149-B45A-4FC5-968C-B986E0C4700F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F5A768-E7DC-4D96-AAF3-21FBBF300C0C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F1FFB2-B0BC-446B-9B34-4288C9E9AFC9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7AAD6C-5663-4415-95C8-95A418271499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7202B93-89D8-4FDD-8D9A-0C21EF535DD5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F4B8E3-F91B-4E96-93C4-2D4AE885E78B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Document </a:t>
            </a:r>
            <a:br>
              <a:rPr lang="en-US" sz="800" dirty="0">
                <a:solidFill>
                  <a:schemeClr val="tx1"/>
                </a:solidFill>
              </a:rPr>
            </a:b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5058D7-7643-429A-89EC-F353837EA808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70FC8-666B-4E4E-9D25-C3E250A33377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E145C96-DBDE-46E2-9171-37C44FC392A8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EF2FF4D-B1BD-4666-8C9D-753E6C0E2A6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C49745-860B-4CA3-9551-970E17443DF5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2A578-B230-4B6B-AAAA-19F05A989A4C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902129-2039-4AC5-9EBC-415B09B01A10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</a:t>
            </a:r>
            <a:r>
              <a:rPr lang="en-US" sz="800" dirty="0" err="1">
                <a:solidFill>
                  <a:schemeClr val="tx1"/>
                </a:solidFill>
              </a:rPr>
              <a:t>onebox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D5AB5D-E898-4CE8-88C3-3E21999E6C50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021956-D404-44CD-8BDA-4678E175BE1E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BA3CC2-4687-4D55-A9A9-C1937314AF35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C6136B-4DC2-4E31-AF26-A93DBD24CA8F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4B68C6-DDF9-4772-BACB-2418FAC2EB35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E3E25C0-0159-47D0-8404-B2FD99482D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2B148EE-860B-42DE-AA87-19FA87556A69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2684DB5-07E2-4F18-B4CE-CB234FC03788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1184-BF59-4B13-A148-A1A500BA9BEB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181999-EBCB-4B10-8CC1-A8EDD2AA8AB7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2A1ADC-4E65-45D8-9FF2-DAF8DF6DBFDB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BD0D93A-0A4E-4141-B475-A7A7949E5E19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BF395BA-B452-4237-A96E-6132CA84743F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1FC3985-50EB-4C6E-8D13-22CC4D33A8D4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BFD4676-4AB4-4045-B6A7-BD0E3B58EDCD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12916-1354-402C-AB26-7E879440F016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E45D832-8D81-4441-8923-732A16BCBF20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CCD6C7D-8D4F-471F-BF6A-3DA2E570A11A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2DF3D9B-AEFD-4913-9091-1766F686CC2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CA99349-7E4F-42A8-B135-0254590B3A20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2829F3-9FE5-421B-A781-8133376E77C9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77E678-95C6-4042-906A-9B98BDABD780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D653F88-C5C2-4DA1-9FD2-F1148CC933FA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D2CDFC3-B977-465E-A8FC-581C80106056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17BB878-8640-4043-B10E-730925B9B418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D1719A-8A2E-4BE8-AE36-F41AC5723B2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ADFD1E-2D8B-44B9-B547-A54094EF1EB4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E604084-A22E-4804-9DD7-818B5B77E8B0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EFCF0E-5483-4412-948C-D62CB2FCDF4C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D89995A6-FEE0-4A1F-A817-D11AF7B5C3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F3FE832-7D1D-4660-BA4A-0AA427F63DAF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D7E7F3D-3B87-48E6-B768-EC0F773CA9D0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C1477E2-5C20-48CE-81AC-B5C1BC359C10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8C920E2-9B75-45B2-9E36-9A3CBC54541B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D4BD7B8-E404-439C-83BD-A1F5831F639F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201862-38EB-4F50-82FB-601D7C08C594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1FBA84-2827-43BD-9732-BD2E19A56FFC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FE07581-9009-489F-8848-EBCBFA1D5B39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0478EB8-2C8F-48EE-AC90-39D5D4B92B0C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0A713AF-0941-4574-96FE-A1FC816DEDFB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4B19B8-E672-4D38-9CB3-0D8AC7998B08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62502A6-009E-4640-BF0B-03B421A81EF9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519ACAC-486E-4160-8399-2F9B6D9251A0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51B56ED-1ECF-41B5-8585-30BF106079DA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2F070-E60E-494A-8207-605F79AF303C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697B180-FE94-4F45-B97D-9C2F9A1781C2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C1CA4086-EA73-495E-BE34-DD8203A7E949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21E85F-840B-4159-B44C-2390AF380EBC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5EF34C6-5A41-409E-9D55-A037DA071D04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8F42763-C69F-4D2A-971C-9A2AE0C3D097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508B084-8FC4-4867-9543-FB1C3A14170E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A5FF4F-117C-46A1-8F8D-38F0364B849F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EF2EE-05B7-42BC-AF7B-39AE6F11FCD0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special alt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B1E86-CCD1-4632-B380-A59BDFD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8199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Box 480">
            <a:extLst>
              <a:ext uri="{FF2B5EF4-FFF2-40B4-BE49-F238E27FC236}">
                <a16:creationId xmlns:a16="http://schemas.microsoft.com/office/drawing/2014/main" id="{AC615E34-413E-4787-A19A-23E64973C9DA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champion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3695054-C61D-4048-97DD-B4874916B2D7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A6C906EC-3BF3-41F8-AD3E-DB9F94B5786C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Question and answer 2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3739D30C-787B-4908-A5B6-482630A007D6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05B1DE10-9695-4971-80F4-C71CC18892E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Ramp up alt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1BC2EBBC-D131-4C9B-822F-859BF0D3E11D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 guidelines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EA3E2C6B-DE78-432C-BD6D-E20DD4D4E556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Reply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9C1BD8A4-FE5D-4806-BADE-1CFC67DA8B6C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Resource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62A521C1-1AC2-444D-9353-DA2BF0D0E971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1B59161D-EF39-475E-8160-23C3BD4D0A6F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Redesign alt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855D20C-F5A4-4CA2-B1F0-59FDFFE82FB7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AB78544-A46D-4B34-ABA5-9AC1B92D6928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Refresh 2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23908CC5-377C-4D4E-97C1-93221C641C3F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4AA6AC7A-EE57-4D30-AB02-B7D06C284876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Remove alt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CBCB365D-6F32-4060-873F-CC51026F549A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business analyst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B27BD45D-A29D-4C35-943D-36BC46929E60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Reader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55F77E08-46EE-441F-94A2-0790AB601D87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2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FCB7DA7A-591F-45C1-82C3-D8D63866060A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developer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455D9B53-7960-4EB1-80A2-EAF88554FEBC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infrastructure engineer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B9066059-AD8D-4A14-8FEB-1158D84E217C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service support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67B61ACC-574C-49AD-947F-DB134A0CAFD7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solution architect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FEA6A46D-381F-4D58-8A2C-8F116B6F3618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Satellite</a:t>
            </a: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6B3D1753-5E98-4036-89D2-A3A6ED41A061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 alt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1DA7C23D-BE51-49E8-BB62-C8DACEE344EA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Slideshow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4C971421-FEBD-480A-8841-267C78DDB260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CF556A5D-A514-4456-B6EF-8A51C2301454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Seamless integration alt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212C814A-D0C6-45DA-96B0-187D50BD6654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Search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8B03B50-8107-4D3C-B55B-3DDB371058DF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Secure </a:t>
            </a:r>
          </a:p>
          <a:p>
            <a:pPr algn="ctr"/>
            <a:r>
              <a:rPr lang="en-US" sz="800" dirty="0"/>
              <a:t>team collab</a:t>
            </a:r>
          </a:p>
        </p:txBody>
      </p:sp>
      <p:sp>
        <p:nvSpPr>
          <p:cNvPr id="537" name="TextBox 536">
            <a:extLst>
              <a:ext uri="{FF2B5EF4-FFF2-40B4-BE49-F238E27FC236}">
                <a16:creationId xmlns:a16="http://schemas.microsoft.com/office/drawing/2014/main" id="{B94231C2-03F3-4F9A-9127-7B4AC054C56C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Security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542C94F8-8620-4694-ACB1-C4A05F5D8DA2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Share</a:t>
            </a: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C983CABE-CFD4-46C1-9DDD-03C53F4D4CDE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68F30A2F-A3AB-416B-9719-8DCEA9732147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RPA </a:t>
            </a:r>
          </a:p>
          <a:p>
            <a:pPr algn="ctr"/>
            <a:r>
              <a:rPr lang="en-US" sz="800" dirty="0"/>
              <a:t>sponsor</a:t>
            </a:r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711B58EE-9392-4A36-9B49-241CBF24E88A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Thank you</a:t>
            </a:r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8AE36D27-719B-43B8-88BB-1A9D5991A99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Solutions alt</a:t>
            </a: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35030CE1-7789-43E6-AB25-4677D1373D9D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Speed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F58C50F-EA97-4DFD-A1F5-3E12F51975BF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Stopwatch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8C507FDC-3BCD-40CB-92A4-799D16699137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Stories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97F740A5-EE54-4D7C-A565-73508AA6A46F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Success</a:t>
            </a: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FDA58889-B3D6-4E08-9486-31BD6674011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2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00579812-07D5-4E4C-91EC-497DB0BD3623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Technology</a:t>
            </a:r>
          </a:p>
          <a:p>
            <a:pPr algn="ctr"/>
            <a:r>
              <a:rPr lang="en-US" sz="800" dirty="0"/>
              <a:t>alt 3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F7BDEFAE-2C84-4C60-BCB8-7BAFBC009BED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Support</a:t>
            </a: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AEFDD290-47AB-4C60-9334-A111E6D4BC7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Survey</a:t>
            </a:r>
          </a:p>
        </p:txBody>
      </p:sp>
      <p:sp>
        <p:nvSpPr>
          <p:cNvPr id="565" name="TextBox 564">
            <a:extLst>
              <a:ext uri="{FF2B5EF4-FFF2-40B4-BE49-F238E27FC236}">
                <a16:creationId xmlns:a16="http://schemas.microsoft.com/office/drawing/2014/main" id="{95C65428-5486-4717-8C43-360B19CEC2F8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Tap Touch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210A870D-6DBE-45DD-AA0D-0C16AB1E9C7B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Target</a:t>
            </a:r>
          </a:p>
        </p:txBody>
      </p:sp>
      <p:sp>
        <p:nvSpPr>
          <p:cNvPr id="569" name="TextBox 568">
            <a:extLst>
              <a:ext uri="{FF2B5EF4-FFF2-40B4-BE49-F238E27FC236}">
                <a16:creationId xmlns:a16="http://schemas.microsoft.com/office/drawing/2014/main" id="{30B05603-F8F4-450E-A4E4-3F9840AA0441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C8AB9F1B-5680-428C-9B0F-171B9C9B5939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Technology </a:t>
            </a:r>
          </a:p>
          <a:p>
            <a:pPr algn="ctr"/>
            <a:r>
              <a:rPr lang="en-US" sz="800" dirty="0"/>
              <a:t>alt</a:t>
            </a: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3C2152B5-513D-452E-A5C4-CD26DE667CC5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Tent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DD75CF29-6FCB-406F-B73D-5D112306C0CD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Student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BCCCB375-5529-402F-A976-26EBD937A801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Time saver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037971EF-6623-479F-92A5-635805853909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0CA80814-D6C6-4583-BD20-7F27A83D9AF3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User-OTM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19DCBA5F-FABF-420D-B37C-F30FA7883E80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Validate</a:t>
            </a: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5E533D25-90D1-471E-BBAB-20257941FA16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Vendor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BEACED7E-F9D3-48B4-87B9-8A94957A4E22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Welcome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2620A4DE-A53F-4530-96B0-415ABFB76E18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in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CCA7A403-9A51-4FDD-A1B8-5C9082B86436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off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9BF41D6-8D07-44D1-97B3-244527F65170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Visibility on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9C91F747-9328-43A1-8801-61D65A0CADAD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C58ED54B-93E1-460E-830C-874CA4F50D22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expert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D823CE98-52A0-4478-B700-C7220D3456EB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scraping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7B465CA4-E923-4F44-9FAE-628374F70940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Web</a:t>
            </a:r>
          </a:p>
          <a:p>
            <a:pPr algn="ctr"/>
            <a:r>
              <a:rPr lang="en-US" sz="800" dirty="0"/>
              <a:t>testing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82D2479D-509D-4581-9487-D62DF27182CE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Zoom out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213FE9DF-7EFE-4FF3-8368-C6E994E4B317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Vector </a:t>
            </a:r>
          </a:p>
          <a:p>
            <a:pPr algn="ctr"/>
            <a:r>
              <a:rPr lang="en-US" sz="800" dirty="0"/>
              <a:t>anchor</a:t>
            </a:r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B21965E9-E636-4149-A761-B0B18609E90D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square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A44EEDF7-941E-4FD8-A6CE-098222409979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Location </a:t>
            </a:r>
          </a:p>
          <a:p>
            <a:pPr algn="ctr"/>
            <a:r>
              <a:rPr lang="en-US" sz="800" dirty="0"/>
              <a:t>pin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BF559BB8-A1CB-4448-96B7-5471A024BA03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C48A4874-E387-4D4D-8CBA-EE4936A004A8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Lock</a:t>
            </a:r>
          </a:p>
          <a:p>
            <a:pPr algn="ctr"/>
            <a:r>
              <a:rPr lang="en-US" sz="800" dirty="0"/>
              <a:t>open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434CAC96-477B-4750-942B-551FF000F1B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Macro recording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912A4E62-2EB8-447E-B421-A1DC28B0AE56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F03F7DCC-8D90-46AE-B314-75D8D5DAA9F1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Mobile</a:t>
            </a:r>
          </a:p>
          <a:p>
            <a:pPr algn="ctr"/>
            <a:r>
              <a:rPr lang="en-US" sz="800" dirty="0"/>
              <a:t>device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CD8EA5EA-5FD1-473D-92F5-10F69A375720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8EB9E53B-645E-4E07-9C84-9E225D25C1F1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Managing alt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C1974E64-5A8E-41D7-926E-0C33F5E43D19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B6884CAD-AE4A-47A2-ADCD-53E37FAE7777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04AABCD4-86BF-4089-A1E1-F124443A7FAA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Map alt 2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5EC89280-2227-4E24-B9C9-2DBE66CEA7B8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Media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A2082B14-9045-4CCE-A159-2607752ABF27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Mismatch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36105B6-A9C0-4D88-8586-7567DB5DDDD3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Money </a:t>
            </a:r>
          </a:p>
          <a:p>
            <a:pPr algn="ctr"/>
            <a:r>
              <a:rPr lang="en-US" sz="800" dirty="0"/>
              <a:t>circle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2F997FB6-015F-44DE-A60D-42E3CE1A1B5A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Manage documents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354E9287-D580-4B32-9F2A-79BC21EDF64C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QA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88E82C6E-BC56-408B-B706-7DC8FDF75BF8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B2F1DAD0-F9A3-4508-B6FA-4A05AE1954C7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Monitoring alt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F1E6922-FFBC-4C8C-8509-44FF27B2C648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Note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D9BDE033-1324-4D4D-BE7B-6741F0058753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9601E31D-B4FC-43E9-BBB5-79F36EF10F25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Phone </a:t>
            </a:r>
          </a:p>
          <a:p>
            <a:pPr algn="ctr"/>
            <a:r>
              <a:rPr lang="en-US" sz="800" dirty="0"/>
              <a:t>call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4E3C5B6-0999-4757-9F98-23E5FCB4088C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D207126C-2689-4749-81C3-627038AA0B1C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Proof of concept 2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6E772628-0A70-4898-AEDF-969CFBD1BB62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Pivot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557A935E-47BF-451F-BE8A-B878139461D6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Plugin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6C7F95D7-4744-4C14-8CC2-4AC70446A8A3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32F110B8-3E06-43DD-993B-87AAFBF7C4A5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Process identification 2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A96C2934-8FDF-44D3-80F1-9ED7D91FC98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Project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CC4C6D62-B4C9-44BA-ACD1-35EBC1D5D918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Promoter bullhorn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:a16="http://schemas.microsoft.com/office/drawing/2014/main" id="{3B668145-1735-47EB-A7F3-42A32381F1A7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Public </a:t>
            </a:r>
          </a:p>
          <a:p>
            <a:pPr algn="ctr"/>
            <a:r>
              <a:rPr lang="en-US" sz="800" dirty="0"/>
              <a:t>sector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1DBAC888-1008-4F3C-AABF-04F38EBED5BA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/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920EF-84EB-48F9-96E6-3563B1AE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76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5B52BF-524B-4C19-B2D2-D37EBEE79855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9791BE5E-449B-4FD7-8C2A-42AD93977E12}"/>
              </a:ext>
            </a:extLst>
          </p:cNvPr>
          <p:cNvSpPr/>
          <p:nvPr userDrawn="1"/>
        </p:nvSpPr>
        <p:spPr>
          <a:xfrm flipH="1">
            <a:off x="-6" y="1276793"/>
            <a:ext cx="3239346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D33A196-A6A8-4109-B8EF-A189C9638264}"/>
              </a:ext>
            </a:extLst>
          </p:cNvPr>
          <p:cNvSpPr txBox="1"/>
          <p:nvPr userDrawn="1"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8C75E80-0CE3-4713-9DD7-6208DDBD87D9}"/>
              </a:ext>
            </a:extLst>
          </p:cNvPr>
          <p:cNvSpPr txBox="1"/>
          <p:nvPr userDrawn="1"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B4C91F5-C032-4A9C-8501-DF80BA144803}"/>
              </a:ext>
            </a:extLst>
          </p:cNvPr>
          <p:cNvSpPr txBox="1"/>
          <p:nvPr userDrawn="1"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E64AA71-019C-4448-9489-72D5777CDFD8}"/>
              </a:ext>
            </a:extLst>
          </p:cNvPr>
          <p:cNvSpPr txBox="1"/>
          <p:nvPr userDrawn="1"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C36F93E-C86E-44C3-B1D4-0CDEBB7A1483}"/>
              </a:ext>
            </a:extLst>
          </p:cNvPr>
          <p:cNvSpPr txBox="1"/>
          <p:nvPr userDrawn="1"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FA6AC61-8B68-4A9C-BC38-D88FAEF9C888}"/>
              </a:ext>
            </a:extLst>
          </p:cNvPr>
          <p:cNvSpPr txBox="1"/>
          <p:nvPr userDrawn="1"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ED33649-2708-4054-8C49-16C700A4B49A}"/>
              </a:ext>
            </a:extLst>
          </p:cNvPr>
          <p:cNvSpPr txBox="1"/>
          <p:nvPr userDrawn="1"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D93EA50-5D63-4CAC-9BBA-FC11BFDC90C0}"/>
              </a:ext>
            </a:extLst>
          </p:cNvPr>
          <p:cNvSpPr txBox="1"/>
          <p:nvPr userDrawn="1"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54AB1A7-97EF-4D7F-84DB-75782615EA63}"/>
              </a:ext>
            </a:extLst>
          </p:cNvPr>
          <p:cNvSpPr txBox="1"/>
          <p:nvPr userDrawn="1"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41267A5-7BF0-479B-A02D-BA25111EA4D4}"/>
              </a:ext>
            </a:extLst>
          </p:cNvPr>
          <p:cNvSpPr txBox="1"/>
          <p:nvPr userDrawn="1"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8E69AA5-26B3-4474-B10D-303EC789B024}"/>
              </a:ext>
            </a:extLst>
          </p:cNvPr>
          <p:cNvSpPr txBox="1"/>
          <p:nvPr userDrawn="1"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64580ABD-6720-4432-AB0F-030830C7FE46}"/>
              </a:ext>
            </a:extLst>
          </p:cNvPr>
          <p:cNvSpPr txBox="1"/>
          <p:nvPr userDrawn="1"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17B56DC-45A1-46B1-8009-B49EEB12B3C0}"/>
              </a:ext>
            </a:extLst>
          </p:cNvPr>
          <p:cNvSpPr txBox="1"/>
          <p:nvPr userDrawn="1"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5B37DF35-1C4E-4138-98BD-EBE5232ACE08}"/>
              </a:ext>
            </a:extLst>
          </p:cNvPr>
          <p:cNvSpPr txBox="1"/>
          <p:nvPr userDrawn="1"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932E09EE-C78C-43A9-8B3D-018A7ADA7BFF}"/>
              </a:ext>
            </a:extLst>
          </p:cNvPr>
          <p:cNvSpPr txBox="1"/>
          <p:nvPr userDrawn="1"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C5EDAB4-6AD7-4491-B73B-2113B1A5F3B9}"/>
              </a:ext>
            </a:extLst>
          </p:cNvPr>
          <p:cNvSpPr txBox="1"/>
          <p:nvPr userDrawn="1"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675EA841-2F61-4151-B78F-EB65F2211DE4}"/>
              </a:ext>
            </a:extLst>
          </p:cNvPr>
          <p:cNvSpPr txBox="1"/>
          <p:nvPr userDrawn="1"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7A906BB-AC45-482E-A326-460F3B05A122}"/>
              </a:ext>
            </a:extLst>
          </p:cNvPr>
          <p:cNvSpPr txBox="1"/>
          <p:nvPr userDrawn="1"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12DC0C76-B831-4C56-BD6B-CAE38F65F940}"/>
              </a:ext>
            </a:extLst>
          </p:cNvPr>
          <p:cNvSpPr txBox="1"/>
          <p:nvPr userDrawn="1"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DAF4DCD-FDF2-40DE-8122-170B5DE78F69}"/>
              </a:ext>
            </a:extLst>
          </p:cNvPr>
          <p:cNvSpPr txBox="1"/>
          <p:nvPr userDrawn="1"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2635136B-36D5-41F1-AAB3-4530B41F96CF}"/>
              </a:ext>
            </a:extLst>
          </p:cNvPr>
          <p:cNvSpPr txBox="1"/>
          <p:nvPr userDrawn="1"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5964800-661B-4696-8F8F-015208D39989}"/>
              </a:ext>
            </a:extLst>
          </p:cNvPr>
          <p:cNvSpPr txBox="1"/>
          <p:nvPr userDrawn="1"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95217A9F-E08F-40F4-AC3B-0E23E65F0A48}"/>
              </a:ext>
            </a:extLst>
          </p:cNvPr>
          <p:cNvSpPr txBox="1"/>
          <p:nvPr userDrawn="1"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48C75E9-5ECF-4D27-9B51-F833AB63E3E0}"/>
              </a:ext>
            </a:extLst>
          </p:cNvPr>
          <p:cNvSpPr txBox="1"/>
          <p:nvPr userDrawn="1"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99BACDB-7E38-4EC7-9A2F-74E7990270D4}"/>
              </a:ext>
            </a:extLst>
          </p:cNvPr>
          <p:cNvSpPr txBox="1"/>
          <p:nvPr userDrawn="1"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6478CC05-91C7-4A8B-B7B4-DF054BFF97C3}"/>
              </a:ext>
            </a:extLst>
          </p:cNvPr>
          <p:cNvSpPr txBox="1"/>
          <p:nvPr userDrawn="1"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848E7C20-B646-4CFA-92B8-687B61AD50DD}"/>
              </a:ext>
            </a:extLst>
          </p:cNvPr>
          <p:cNvSpPr txBox="1"/>
          <p:nvPr userDrawn="1"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45C01EC-D8F3-4912-A74D-9B81139B6ADA}"/>
              </a:ext>
            </a:extLst>
          </p:cNvPr>
          <p:cNvSpPr txBox="1"/>
          <p:nvPr userDrawn="1"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EEC322D-C3BF-49A8-AA5C-E355315A967C}"/>
              </a:ext>
            </a:extLst>
          </p:cNvPr>
          <p:cNvSpPr txBox="1"/>
          <p:nvPr userDrawn="1"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C70CF3-0806-44CA-8B40-0890D945FA9B}"/>
              </a:ext>
            </a:extLst>
          </p:cNvPr>
          <p:cNvSpPr txBox="1"/>
          <p:nvPr userDrawn="1"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6DB3435-C3F7-47FD-8D54-A4A936F9488C}"/>
              </a:ext>
            </a:extLst>
          </p:cNvPr>
          <p:cNvSpPr txBox="1"/>
          <p:nvPr userDrawn="1"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B7F76A57-2609-4FC0-9405-93FF52E326C2}"/>
              </a:ext>
            </a:extLst>
          </p:cNvPr>
          <p:cNvSpPr txBox="1"/>
          <p:nvPr userDrawn="1"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 </a:t>
            </a:r>
            <a:br>
              <a:rPr lang="en-US" sz="8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6EFB18A7-0C14-44D2-9DAF-73D7A49A8DAD}"/>
              </a:ext>
            </a:extLst>
          </p:cNvPr>
          <p:cNvSpPr txBox="1"/>
          <p:nvPr userDrawn="1"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F3EA2B1-FD7B-4013-A489-136CBC5B4C43}"/>
              </a:ext>
            </a:extLst>
          </p:cNvPr>
          <p:cNvSpPr txBox="1"/>
          <p:nvPr userDrawn="1"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0DB2E18-E083-4F34-BA59-8AC444422822}"/>
              </a:ext>
            </a:extLst>
          </p:cNvPr>
          <p:cNvSpPr txBox="1"/>
          <p:nvPr userDrawn="1"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4E733983-4B84-4206-9B4C-1326E9C07CAE}"/>
              </a:ext>
            </a:extLst>
          </p:cNvPr>
          <p:cNvSpPr txBox="1"/>
          <p:nvPr userDrawn="1"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3AFA605-90CB-4AC7-87F1-07FD8EF7F929}"/>
              </a:ext>
            </a:extLst>
          </p:cNvPr>
          <p:cNvSpPr txBox="1"/>
          <p:nvPr userDrawn="1"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1E610FF-04CC-480F-AC21-B1F5E1610624}"/>
              </a:ext>
            </a:extLst>
          </p:cNvPr>
          <p:cNvSpPr txBox="1"/>
          <p:nvPr userDrawn="1"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FF55EBF2-EF4B-4F98-A36D-780219BBC4EB}"/>
              </a:ext>
            </a:extLst>
          </p:cNvPr>
          <p:cNvSpPr txBox="1"/>
          <p:nvPr userDrawn="1"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</a:t>
            </a:r>
            <a:r>
              <a:rPr lang="en-US" sz="800" dirty="0" err="1">
                <a:solidFill>
                  <a:schemeClr val="bg1"/>
                </a:solidFill>
              </a:rPr>
              <a:t>onebox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27BC9DF-042F-4718-A11B-7C80BFEB231E}"/>
              </a:ext>
            </a:extLst>
          </p:cNvPr>
          <p:cNvSpPr txBox="1"/>
          <p:nvPr userDrawn="1"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2932810-D34E-44B5-A09C-8502BF7848D4}"/>
              </a:ext>
            </a:extLst>
          </p:cNvPr>
          <p:cNvSpPr txBox="1"/>
          <p:nvPr userDrawn="1"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A88ED0E5-4A3E-48C8-850F-CFF2D74ACADF}"/>
              </a:ext>
            </a:extLst>
          </p:cNvPr>
          <p:cNvSpPr txBox="1"/>
          <p:nvPr userDrawn="1"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7B8203C8-F4A3-4AFF-B288-92169C7747F9}"/>
              </a:ext>
            </a:extLst>
          </p:cNvPr>
          <p:cNvSpPr txBox="1"/>
          <p:nvPr userDrawn="1"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6507E6B-1C2B-4A60-9A07-3D525B32BE9D}"/>
              </a:ext>
            </a:extLst>
          </p:cNvPr>
          <p:cNvSpPr txBox="1"/>
          <p:nvPr userDrawn="1"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73AB452-BC5E-4E48-A8F0-B6E1ACDDB33C}"/>
              </a:ext>
            </a:extLst>
          </p:cNvPr>
          <p:cNvSpPr txBox="1"/>
          <p:nvPr userDrawn="1"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02469338-110D-47CC-9317-6A4426BFA917}"/>
              </a:ext>
            </a:extLst>
          </p:cNvPr>
          <p:cNvSpPr txBox="1"/>
          <p:nvPr userDrawn="1"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BC8ABBD0-8FAE-4B8C-B89D-4BA3454D801C}"/>
              </a:ext>
            </a:extLst>
          </p:cNvPr>
          <p:cNvSpPr txBox="1"/>
          <p:nvPr userDrawn="1"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C5C19617-191C-43CD-88A9-C993E496AE51}"/>
              </a:ext>
            </a:extLst>
          </p:cNvPr>
          <p:cNvSpPr txBox="1"/>
          <p:nvPr userDrawn="1"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4CC0254-9713-4D1E-9792-B0499E96D642}"/>
              </a:ext>
            </a:extLst>
          </p:cNvPr>
          <p:cNvSpPr txBox="1"/>
          <p:nvPr userDrawn="1"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0367A62-FCD8-4536-B482-C6985DE57C6D}"/>
              </a:ext>
            </a:extLst>
          </p:cNvPr>
          <p:cNvSpPr txBox="1"/>
          <p:nvPr userDrawn="1"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E9DA5E44-198B-4EA0-8862-01B80AD26BFB}"/>
              </a:ext>
            </a:extLst>
          </p:cNvPr>
          <p:cNvSpPr txBox="1"/>
          <p:nvPr userDrawn="1"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2DF569CF-FFFA-4E39-B9D6-B772947C8F66}"/>
              </a:ext>
            </a:extLst>
          </p:cNvPr>
          <p:cNvSpPr txBox="1"/>
          <p:nvPr userDrawn="1"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9C819BE3-A96F-4379-9B22-D0296A58E75A}"/>
              </a:ext>
            </a:extLst>
          </p:cNvPr>
          <p:cNvSpPr txBox="1"/>
          <p:nvPr userDrawn="1"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760E27AD-12EF-4C09-93C0-31471C7AF0E3}"/>
              </a:ext>
            </a:extLst>
          </p:cNvPr>
          <p:cNvSpPr txBox="1"/>
          <p:nvPr userDrawn="1"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CAC0382A-B148-4523-B831-DBE4771D7B00}"/>
              </a:ext>
            </a:extLst>
          </p:cNvPr>
          <p:cNvSpPr txBox="1"/>
          <p:nvPr userDrawn="1"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03B1F479-1CEB-4427-A8CC-DAB95EBDB3AA}"/>
              </a:ext>
            </a:extLst>
          </p:cNvPr>
          <p:cNvSpPr txBox="1"/>
          <p:nvPr userDrawn="1"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C6538F6-318C-4897-8FB1-ECDB51724407}"/>
              </a:ext>
            </a:extLst>
          </p:cNvPr>
          <p:cNvSpPr txBox="1"/>
          <p:nvPr userDrawn="1"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21DE5928-FF83-4400-BE86-DBA42D3EEBD4}"/>
              </a:ext>
            </a:extLst>
          </p:cNvPr>
          <p:cNvSpPr txBox="1"/>
          <p:nvPr userDrawn="1"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5496E97-9B73-477B-B766-41C4515FFC03}"/>
              </a:ext>
            </a:extLst>
          </p:cNvPr>
          <p:cNvSpPr txBox="1"/>
          <p:nvPr userDrawn="1"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FDE70475-47F8-43D0-A774-BF626208DEF3}"/>
              </a:ext>
            </a:extLst>
          </p:cNvPr>
          <p:cNvSpPr txBox="1"/>
          <p:nvPr userDrawn="1"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CBAD70-9703-44D9-830A-EC106E6059C6}"/>
              </a:ext>
            </a:extLst>
          </p:cNvPr>
          <p:cNvSpPr txBox="1"/>
          <p:nvPr userDrawn="1"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E7C14DC3-20E0-4858-A382-52D3C29865EF}"/>
              </a:ext>
            </a:extLst>
          </p:cNvPr>
          <p:cNvSpPr txBox="1"/>
          <p:nvPr userDrawn="1"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CC4D9FB-D022-461D-9366-C8CD74612039}"/>
              </a:ext>
            </a:extLst>
          </p:cNvPr>
          <p:cNvSpPr txBox="1"/>
          <p:nvPr userDrawn="1"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8716872F-F885-4AA4-A216-14ECBF712486}"/>
              </a:ext>
            </a:extLst>
          </p:cNvPr>
          <p:cNvSpPr txBox="1"/>
          <p:nvPr userDrawn="1"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98D2CF27-1C39-4069-82E0-5F7B5054EC9E}"/>
              </a:ext>
            </a:extLst>
          </p:cNvPr>
          <p:cNvSpPr txBox="1"/>
          <p:nvPr userDrawn="1"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038B9D5C-4EF3-414D-97D8-EB33CA1F6357}"/>
              </a:ext>
            </a:extLst>
          </p:cNvPr>
          <p:cNvSpPr txBox="1"/>
          <p:nvPr userDrawn="1"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C47B2501-DEF0-485E-9DC7-635935BAA2E2}"/>
              </a:ext>
            </a:extLst>
          </p:cNvPr>
          <p:cNvSpPr txBox="1"/>
          <p:nvPr userDrawn="1"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277328AC-2E13-4879-B539-87781F9467D9}"/>
              </a:ext>
            </a:extLst>
          </p:cNvPr>
          <p:cNvSpPr txBox="1"/>
          <p:nvPr userDrawn="1"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5DB71552-F798-4CE8-8F5D-11ED55CED894}"/>
              </a:ext>
            </a:extLst>
          </p:cNvPr>
          <p:cNvSpPr txBox="1"/>
          <p:nvPr userDrawn="1"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8F017A92-C891-4F09-81AE-0B07602332F1}"/>
              </a:ext>
            </a:extLst>
          </p:cNvPr>
          <p:cNvSpPr txBox="1"/>
          <p:nvPr userDrawn="1"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BE80C217-590F-4866-AB75-5D2EF5680C94}"/>
              </a:ext>
            </a:extLst>
          </p:cNvPr>
          <p:cNvSpPr txBox="1"/>
          <p:nvPr userDrawn="1"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93BF7EB0-604B-428B-A5D3-36F01291DB67}"/>
              </a:ext>
            </a:extLst>
          </p:cNvPr>
          <p:cNvSpPr txBox="1"/>
          <p:nvPr userDrawn="1"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620A372-13FD-482E-8BF9-37C5DE45EAA3}"/>
              </a:ext>
            </a:extLst>
          </p:cNvPr>
          <p:cNvSpPr txBox="1"/>
          <p:nvPr userDrawn="1"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51204F3-F0CD-4DFC-9DBB-ACA0F810EC8A}"/>
              </a:ext>
            </a:extLst>
          </p:cNvPr>
          <p:cNvSpPr txBox="1"/>
          <p:nvPr userDrawn="1"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429" name="TextBox 428">
            <a:extLst>
              <a:ext uri="{FF2B5EF4-FFF2-40B4-BE49-F238E27FC236}">
                <a16:creationId xmlns:a16="http://schemas.microsoft.com/office/drawing/2014/main" id="{E91D9B54-7E28-44B3-B020-2A65D044E175}"/>
              </a:ext>
            </a:extLst>
          </p:cNvPr>
          <p:cNvSpPr txBox="1"/>
          <p:nvPr userDrawn="1"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AD643864-9FF4-4A8C-8CB1-B7BCFBE3E250}"/>
              </a:ext>
            </a:extLst>
          </p:cNvPr>
          <p:cNvSpPr txBox="1"/>
          <p:nvPr userDrawn="1"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BCEF4B94-E763-4437-AB2C-BD2227611692}"/>
              </a:ext>
            </a:extLst>
          </p:cNvPr>
          <p:cNvSpPr txBox="1"/>
          <p:nvPr userDrawn="1"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3C4FC071-C9F6-41EB-9D2C-063F8ABDB1B6}"/>
              </a:ext>
            </a:extLst>
          </p:cNvPr>
          <p:cNvSpPr txBox="1"/>
          <p:nvPr userDrawn="1"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EAF721F-5FC3-4CC6-8583-4C6AC3963D30}"/>
              </a:ext>
            </a:extLst>
          </p:cNvPr>
          <p:cNvSpPr txBox="1"/>
          <p:nvPr userDrawn="1"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4533EA0-9DAF-4773-AF82-B9B6C1AC9304}"/>
              </a:ext>
            </a:extLst>
          </p:cNvPr>
          <p:cNvSpPr txBox="1"/>
          <p:nvPr userDrawn="1"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52E9F76-F332-48D5-83D5-B75ED947C883}"/>
              </a:ext>
            </a:extLst>
          </p:cNvPr>
          <p:cNvSpPr txBox="1"/>
          <p:nvPr userDrawn="1"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F2A3B974-746B-4A03-AFD2-5B8FBA526BF8}"/>
              </a:ext>
            </a:extLst>
          </p:cNvPr>
          <p:cNvSpPr txBox="1"/>
          <p:nvPr userDrawn="1"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8D5ECFC4-704C-4A8C-9DF3-942A637E9B12}"/>
              </a:ext>
            </a:extLst>
          </p:cNvPr>
          <p:cNvSpPr txBox="1"/>
          <p:nvPr userDrawn="1"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49DCB5EE-583E-463F-AB92-D7BA788107E3}"/>
              </a:ext>
            </a:extLst>
          </p:cNvPr>
          <p:cNvSpPr txBox="1"/>
          <p:nvPr userDrawn="1"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872A9E9E-223F-41CD-8EB4-BDB4D0F70240}"/>
              </a:ext>
            </a:extLst>
          </p:cNvPr>
          <p:cNvSpPr txBox="1"/>
          <p:nvPr userDrawn="1"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9155E6CB-64DE-46B8-A8DB-3D4C72FADCFF}"/>
              </a:ext>
            </a:extLst>
          </p:cNvPr>
          <p:cNvSpPr txBox="1"/>
          <p:nvPr userDrawn="1"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0B4FAC28-771A-4CA8-8DE5-E0230A54992F}"/>
              </a:ext>
            </a:extLst>
          </p:cNvPr>
          <p:cNvSpPr txBox="1"/>
          <p:nvPr userDrawn="1"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B7743FBA-C57C-4AD9-8354-59144CB360A0}"/>
              </a:ext>
            </a:extLst>
          </p:cNvPr>
          <p:cNvSpPr txBox="1"/>
          <p:nvPr userDrawn="1"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F0B55C7F-1169-48C1-B64C-0EEC8FE8E590}"/>
              </a:ext>
            </a:extLst>
          </p:cNvPr>
          <p:cNvSpPr txBox="1"/>
          <p:nvPr userDrawn="1"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25DCE611-6B45-49DB-8496-04DC98F8F103}"/>
              </a:ext>
            </a:extLst>
          </p:cNvPr>
          <p:cNvSpPr txBox="1"/>
          <p:nvPr userDrawn="1"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4BE5FBF7-CE27-4403-A481-86EC9E22585A}"/>
              </a:ext>
            </a:extLst>
          </p:cNvPr>
          <p:cNvSpPr txBox="1"/>
          <p:nvPr userDrawn="1"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7FCB3897-8EA2-4241-A06D-7E7D1169656F}"/>
              </a:ext>
            </a:extLst>
          </p:cNvPr>
          <p:cNvSpPr txBox="1"/>
          <p:nvPr userDrawn="1"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special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E4BE1-6651-4527-A1D9-1648C976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181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7B0019-D30C-4B94-87CD-554B877C691D}"/>
              </a:ext>
            </a:extLst>
          </p:cNvPr>
          <p:cNvSpPr/>
          <p:nvPr userDrawn="1"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F7BEC-2ABE-4EF6-A184-360BC0F0353C}"/>
              </a:ext>
            </a:extLst>
          </p:cNvPr>
          <p:cNvSpPr txBox="1"/>
          <p:nvPr userDrawn="1"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87A46-2624-4F14-B15B-CF454F756CB1}"/>
              </a:ext>
            </a:extLst>
          </p:cNvPr>
          <p:cNvSpPr txBox="1"/>
          <p:nvPr userDrawn="1"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0E9DC0-3B87-4641-BEC8-B6B9077757A8}"/>
              </a:ext>
            </a:extLst>
          </p:cNvPr>
          <p:cNvSpPr txBox="1"/>
          <p:nvPr userDrawn="1"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A8086-34B3-44A6-9D68-24F07695DFD1}"/>
              </a:ext>
            </a:extLst>
          </p:cNvPr>
          <p:cNvSpPr txBox="1"/>
          <p:nvPr userDrawn="1"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88B68-108F-4A1A-A364-E3582FDD14CD}"/>
              </a:ext>
            </a:extLst>
          </p:cNvPr>
          <p:cNvSpPr txBox="1"/>
          <p:nvPr userDrawn="1"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D87A-5EA0-4344-90B8-4D8A53FF99FE}"/>
              </a:ext>
            </a:extLst>
          </p:cNvPr>
          <p:cNvSpPr txBox="1"/>
          <p:nvPr userDrawn="1"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11ED1-7950-46AE-BD91-DA71677ECB0C}"/>
              </a:ext>
            </a:extLst>
          </p:cNvPr>
          <p:cNvSpPr txBox="1"/>
          <p:nvPr userDrawn="1"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E03A70-E7B9-4F4E-9B94-59F759BE79B2}"/>
              </a:ext>
            </a:extLst>
          </p:cNvPr>
          <p:cNvSpPr txBox="1"/>
          <p:nvPr userDrawn="1"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5B1D6A-D929-44AF-8958-C0D70F8CFA4C}"/>
              </a:ext>
            </a:extLst>
          </p:cNvPr>
          <p:cNvSpPr txBox="1"/>
          <p:nvPr userDrawn="1"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90B05D-3E58-40E3-93DD-6F4A143282D3}"/>
              </a:ext>
            </a:extLst>
          </p:cNvPr>
          <p:cNvSpPr txBox="1"/>
          <p:nvPr userDrawn="1"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194D1-4ABA-4A5E-9DF6-2029CE6306C5}"/>
              </a:ext>
            </a:extLst>
          </p:cNvPr>
          <p:cNvSpPr txBox="1"/>
          <p:nvPr userDrawn="1"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916C4D-95A1-43CC-9904-49E2F6A0347E}"/>
              </a:ext>
            </a:extLst>
          </p:cNvPr>
          <p:cNvSpPr txBox="1"/>
          <p:nvPr userDrawn="1"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939518-D257-4BA9-AE37-437474BA51D1}"/>
              </a:ext>
            </a:extLst>
          </p:cNvPr>
          <p:cNvSpPr txBox="1"/>
          <p:nvPr userDrawn="1"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174C2A-BB96-4E19-975A-CC2E6385660C}"/>
              </a:ext>
            </a:extLst>
          </p:cNvPr>
          <p:cNvSpPr txBox="1"/>
          <p:nvPr userDrawn="1"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17A348-5A5C-4D78-BE48-CF2F87D6468D}"/>
              </a:ext>
            </a:extLst>
          </p:cNvPr>
          <p:cNvSpPr txBox="1"/>
          <p:nvPr userDrawn="1"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213064-FE24-4481-923E-87C3CA7815CD}"/>
              </a:ext>
            </a:extLst>
          </p:cNvPr>
          <p:cNvSpPr txBox="1"/>
          <p:nvPr userDrawn="1"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2F10D-83D1-4480-BC2B-C3FFBD3443A1}"/>
              </a:ext>
            </a:extLst>
          </p:cNvPr>
          <p:cNvSpPr txBox="1"/>
          <p:nvPr userDrawn="1"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AC8B25-FF1B-43CF-B3BA-9C0D657E17CE}"/>
              </a:ext>
            </a:extLst>
          </p:cNvPr>
          <p:cNvSpPr txBox="1"/>
          <p:nvPr userDrawn="1"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CEEDDB-2E54-4E30-A9F4-65C37AE1AE23}"/>
              </a:ext>
            </a:extLst>
          </p:cNvPr>
          <p:cNvSpPr txBox="1"/>
          <p:nvPr userDrawn="1"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7306E7-458D-49A6-BBAC-933A18D63A55}"/>
              </a:ext>
            </a:extLst>
          </p:cNvPr>
          <p:cNvSpPr txBox="1"/>
          <p:nvPr userDrawn="1"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2D68D5-2AC1-4A82-9602-033F406E69FA}"/>
              </a:ext>
            </a:extLst>
          </p:cNvPr>
          <p:cNvSpPr txBox="1"/>
          <p:nvPr userDrawn="1"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82730C-D3AC-470F-A110-15092B022273}"/>
              </a:ext>
            </a:extLst>
          </p:cNvPr>
          <p:cNvSpPr txBox="1"/>
          <p:nvPr userDrawn="1"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21AB4-BBA4-4650-A765-EA34F568644D}"/>
              </a:ext>
            </a:extLst>
          </p:cNvPr>
          <p:cNvSpPr txBox="1"/>
          <p:nvPr userDrawn="1"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66B8EF-2125-451E-93D3-2428E1A7F8FF}"/>
              </a:ext>
            </a:extLst>
          </p:cNvPr>
          <p:cNvSpPr txBox="1"/>
          <p:nvPr userDrawn="1"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D34C36-2B96-493B-907C-B046F9B9E221}"/>
              </a:ext>
            </a:extLst>
          </p:cNvPr>
          <p:cNvSpPr txBox="1"/>
          <p:nvPr userDrawn="1"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A80DA5-9586-4261-85DB-E9EC4412ABE8}"/>
              </a:ext>
            </a:extLst>
          </p:cNvPr>
          <p:cNvSpPr txBox="1"/>
          <p:nvPr userDrawn="1"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A54841-3694-4B44-B428-0294041F5CCC}"/>
              </a:ext>
            </a:extLst>
          </p:cNvPr>
          <p:cNvSpPr txBox="1"/>
          <p:nvPr userDrawn="1"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A21B57-3B9D-44D8-B259-EE052856F6A1}"/>
              </a:ext>
            </a:extLst>
          </p:cNvPr>
          <p:cNvSpPr txBox="1"/>
          <p:nvPr userDrawn="1"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D658C5-DE66-49A9-9D7C-A9F26F42106D}"/>
              </a:ext>
            </a:extLst>
          </p:cNvPr>
          <p:cNvSpPr txBox="1"/>
          <p:nvPr userDrawn="1"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B6F18E-B252-42FE-83DD-4A8621AE8EA1}"/>
              </a:ext>
            </a:extLst>
          </p:cNvPr>
          <p:cNvSpPr txBox="1"/>
          <p:nvPr userDrawn="1"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8A564C-73A6-4E1B-B0B2-E60A3875B23A}"/>
              </a:ext>
            </a:extLst>
          </p:cNvPr>
          <p:cNvSpPr txBox="1"/>
          <p:nvPr userDrawn="1"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322788-B0E8-4810-9F85-099E03294B34}"/>
              </a:ext>
            </a:extLst>
          </p:cNvPr>
          <p:cNvSpPr txBox="1"/>
          <p:nvPr userDrawn="1"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20B1DC-9673-453D-809A-04551CAA7DEB}"/>
              </a:ext>
            </a:extLst>
          </p:cNvPr>
          <p:cNvSpPr txBox="1"/>
          <p:nvPr userDrawn="1"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0E4F95-46A1-4C63-B40C-8AF6F785075E}"/>
              </a:ext>
            </a:extLst>
          </p:cNvPr>
          <p:cNvSpPr txBox="1"/>
          <p:nvPr userDrawn="1"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584057-2144-400C-A3FB-CFF6BD8D7D8F}"/>
              </a:ext>
            </a:extLst>
          </p:cNvPr>
          <p:cNvSpPr txBox="1"/>
          <p:nvPr userDrawn="1"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991B7F-E7B6-4245-8A0B-1A4B6AD8287C}"/>
              </a:ext>
            </a:extLst>
          </p:cNvPr>
          <p:cNvSpPr txBox="1"/>
          <p:nvPr userDrawn="1"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B04152-1628-4906-95CB-5201FFDED5AA}"/>
              </a:ext>
            </a:extLst>
          </p:cNvPr>
          <p:cNvSpPr txBox="1"/>
          <p:nvPr userDrawn="1"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45DEDE-57AC-4564-88E4-728209D4D688}"/>
              </a:ext>
            </a:extLst>
          </p:cNvPr>
          <p:cNvSpPr txBox="1"/>
          <p:nvPr userDrawn="1"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9FC8D3-31C6-4006-BDED-1A10165E69BB}"/>
              </a:ext>
            </a:extLst>
          </p:cNvPr>
          <p:cNvSpPr txBox="1"/>
          <p:nvPr userDrawn="1"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EB8FC8D-0A79-4319-9261-CD36B4ABB97D}"/>
              </a:ext>
            </a:extLst>
          </p:cNvPr>
          <p:cNvSpPr txBox="1"/>
          <p:nvPr userDrawn="1"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B83C2F-B73D-4004-8DC2-17B0D1C49484}"/>
              </a:ext>
            </a:extLst>
          </p:cNvPr>
          <p:cNvSpPr txBox="1"/>
          <p:nvPr userDrawn="1"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196A34-1DAA-4E1C-BBDB-E2F5837A315D}"/>
              </a:ext>
            </a:extLst>
          </p:cNvPr>
          <p:cNvSpPr txBox="1"/>
          <p:nvPr userDrawn="1"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514B26-407F-4715-BFD2-7CDDED791699}"/>
              </a:ext>
            </a:extLst>
          </p:cNvPr>
          <p:cNvSpPr txBox="1"/>
          <p:nvPr userDrawn="1"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D0E53-FB20-4E57-B9AE-D44137D79D2C}"/>
              </a:ext>
            </a:extLst>
          </p:cNvPr>
          <p:cNvSpPr txBox="1"/>
          <p:nvPr userDrawn="1"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12526B0-C75B-49BD-A318-2D3A5990D94A}"/>
              </a:ext>
            </a:extLst>
          </p:cNvPr>
          <p:cNvSpPr txBox="1"/>
          <p:nvPr userDrawn="1"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E6A5E6B-F338-4C46-AF63-8A5DF28B0486}"/>
              </a:ext>
            </a:extLst>
          </p:cNvPr>
          <p:cNvSpPr txBox="1"/>
          <p:nvPr userDrawn="1"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DCCDCF5-E8D7-4E41-BEC8-0334D020EFFA}"/>
              </a:ext>
            </a:extLst>
          </p:cNvPr>
          <p:cNvSpPr txBox="1"/>
          <p:nvPr userDrawn="1"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1BFBAFB-C564-42F2-B053-F6DCF22C9194}"/>
              </a:ext>
            </a:extLst>
          </p:cNvPr>
          <p:cNvSpPr txBox="1"/>
          <p:nvPr userDrawn="1"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CBE3880-04C9-47AE-8296-7D814D2476F0}"/>
              </a:ext>
            </a:extLst>
          </p:cNvPr>
          <p:cNvSpPr txBox="1"/>
          <p:nvPr userDrawn="1"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EADC09C-0D4F-41A1-938E-4BA5DD932790}"/>
              </a:ext>
            </a:extLst>
          </p:cNvPr>
          <p:cNvSpPr txBox="1"/>
          <p:nvPr userDrawn="1"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2BF9C2F-2C11-4BE5-9679-7ED3B905BD95}"/>
              </a:ext>
            </a:extLst>
          </p:cNvPr>
          <p:cNvSpPr txBox="1"/>
          <p:nvPr userDrawn="1"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2CCD9FD-B36B-4E9A-9E86-5FA76D828702}"/>
              </a:ext>
            </a:extLst>
          </p:cNvPr>
          <p:cNvSpPr txBox="1"/>
          <p:nvPr userDrawn="1"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27B6B10-EB62-41F8-A5E5-2132B65EF807}"/>
              </a:ext>
            </a:extLst>
          </p:cNvPr>
          <p:cNvSpPr txBox="1"/>
          <p:nvPr userDrawn="1"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237AC3-0089-46CF-8AB5-24E9AC06306C}"/>
              </a:ext>
            </a:extLst>
          </p:cNvPr>
          <p:cNvSpPr txBox="1"/>
          <p:nvPr userDrawn="1"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1626867-B4FE-4CC2-B478-8953FA7E0F8F}"/>
              </a:ext>
            </a:extLst>
          </p:cNvPr>
          <p:cNvSpPr txBox="1"/>
          <p:nvPr userDrawn="1"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4DA6C6-2A86-4E90-A670-8F55A2BE8EC3}"/>
              </a:ext>
            </a:extLst>
          </p:cNvPr>
          <p:cNvSpPr txBox="1"/>
          <p:nvPr userDrawn="1"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B5A50D2-643E-444C-91AD-908719D83369}"/>
              </a:ext>
            </a:extLst>
          </p:cNvPr>
          <p:cNvSpPr txBox="1"/>
          <p:nvPr userDrawn="1"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4EF8EA4-DD3B-49C3-BB80-D59E4635EC30}"/>
              </a:ext>
            </a:extLst>
          </p:cNvPr>
          <p:cNvSpPr txBox="1"/>
          <p:nvPr userDrawn="1"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CC97ABF-8490-46A4-99AD-5DE36CE56F10}"/>
              </a:ext>
            </a:extLst>
          </p:cNvPr>
          <p:cNvSpPr txBox="1"/>
          <p:nvPr userDrawn="1"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848EC07-2C98-4BFC-8908-633AC4D09790}"/>
              </a:ext>
            </a:extLst>
          </p:cNvPr>
          <p:cNvSpPr txBox="1"/>
          <p:nvPr userDrawn="1"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CEBDC3-AAFD-453A-A449-A30BCDA7D302}"/>
              </a:ext>
            </a:extLst>
          </p:cNvPr>
          <p:cNvSpPr txBox="1"/>
          <p:nvPr userDrawn="1"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EB718B1-D19F-4956-A99B-00E654FCC9FD}"/>
              </a:ext>
            </a:extLst>
          </p:cNvPr>
          <p:cNvSpPr txBox="1"/>
          <p:nvPr userDrawn="1"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03C8875-E82C-44D5-AE45-3DA1CA41D21D}"/>
              </a:ext>
            </a:extLst>
          </p:cNvPr>
          <p:cNvSpPr txBox="1"/>
          <p:nvPr userDrawn="1"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A4B47BD-0D93-4B99-B459-C2B7D07FCD7C}"/>
              </a:ext>
            </a:extLst>
          </p:cNvPr>
          <p:cNvSpPr txBox="1"/>
          <p:nvPr userDrawn="1"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FC15D34-358D-4DEA-8E8D-C48B07C37AB8}"/>
              </a:ext>
            </a:extLst>
          </p:cNvPr>
          <p:cNvSpPr txBox="1"/>
          <p:nvPr userDrawn="1"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7F72BE3-D534-4284-A70C-3BD278F6C1A4}"/>
              </a:ext>
            </a:extLst>
          </p:cNvPr>
          <p:cNvSpPr txBox="1"/>
          <p:nvPr userDrawn="1"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EE01BD9-6139-4E0D-B922-67C867A9BDBE}"/>
              </a:ext>
            </a:extLst>
          </p:cNvPr>
          <p:cNvSpPr txBox="1"/>
          <p:nvPr userDrawn="1"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DBCD4F3-C8FC-43A4-AAFF-D1488F9A2591}"/>
              </a:ext>
            </a:extLst>
          </p:cNvPr>
          <p:cNvSpPr txBox="1"/>
          <p:nvPr userDrawn="1"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710C5FD-8886-40FE-8C9A-B8D7DA353CA4}"/>
              </a:ext>
            </a:extLst>
          </p:cNvPr>
          <p:cNvSpPr txBox="1"/>
          <p:nvPr userDrawn="1"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7E21B9D-BD01-496C-A9DA-98E8D7B650A0}"/>
              </a:ext>
            </a:extLst>
          </p:cNvPr>
          <p:cNvSpPr txBox="1"/>
          <p:nvPr userDrawn="1"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D8B9542-7916-443E-B1A3-250CE6082D41}"/>
              </a:ext>
            </a:extLst>
          </p:cNvPr>
          <p:cNvSpPr txBox="1"/>
          <p:nvPr userDrawn="1"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DA33D66-306C-4341-B511-6EA3533FE605}"/>
              </a:ext>
            </a:extLst>
          </p:cNvPr>
          <p:cNvSpPr txBox="1"/>
          <p:nvPr userDrawn="1"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0898FAB-686C-4280-A6D4-F5D12F028047}"/>
              </a:ext>
            </a:extLst>
          </p:cNvPr>
          <p:cNvSpPr txBox="1"/>
          <p:nvPr userDrawn="1"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26A58BC-4A74-4B0B-9BDD-B20225A2AB4E}"/>
              </a:ext>
            </a:extLst>
          </p:cNvPr>
          <p:cNvSpPr txBox="1"/>
          <p:nvPr userDrawn="1"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9813E16-B767-4B6B-BE03-EC86A2401856}"/>
              </a:ext>
            </a:extLst>
          </p:cNvPr>
          <p:cNvSpPr txBox="1"/>
          <p:nvPr userDrawn="1"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6BF823C-A6F1-4E4F-AAA0-58396BB94E70}"/>
              </a:ext>
            </a:extLst>
          </p:cNvPr>
          <p:cNvSpPr txBox="1"/>
          <p:nvPr userDrawn="1"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D510BAC-608B-4F7C-A5A0-054A20957EAC}"/>
              </a:ext>
            </a:extLst>
          </p:cNvPr>
          <p:cNvSpPr txBox="1"/>
          <p:nvPr userDrawn="1"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9E3D3D7-6725-4E37-9635-FC5B09249358}"/>
              </a:ext>
            </a:extLst>
          </p:cNvPr>
          <p:cNvSpPr txBox="1"/>
          <p:nvPr userDrawn="1"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8B12A267-EBFE-40F7-816C-56D9CF3A6A4C}"/>
              </a:ext>
            </a:extLst>
          </p:cNvPr>
          <p:cNvSpPr txBox="1"/>
          <p:nvPr userDrawn="1"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C781E9F-1076-49CA-BB35-8678770FE9E2}"/>
              </a:ext>
            </a:extLst>
          </p:cNvPr>
          <p:cNvSpPr txBox="1"/>
          <p:nvPr userDrawn="1"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7AD569D-B8FC-4487-84C9-AE656107FC79}"/>
              </a:ext>
            </a:extLst>
          </p:cNvPr>
          <p:cNvSpPr txBox="1"/>
          <p:nvPr userDrawn="1"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ACCC718-E1BB-422E-849F-998C4DE74CEA}"/>
              </a:ext>
            </a:extLst>
          </p:cNvPr>
          <p:cNvSpPr txBox="1"/>
          <p:nvPr userDrawn="1"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A6FCE92B-D40F-4839-8CB0-E2AC188CC26F}"/>
              </a:ext>
            </a:extLst>
          </p:cNvPr>
          <p:cNvSpPr txBox="1"/>
          <p:nvPr userDrawn="1"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6C222AB-6D20-414D-9842-28E1ABAAD794}"/>
              </a:ext>
            </a:extLst>
          </p:cNvPr>
          <p:cNvSpPr txBox="1"/>
          <p:nvPr userDrawn="1"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87B50F6-2F12-4815-92CF-AE2F27483131}"/>
              </a:ext>
            </a:extLst>
          </p:cNvPr>
          <p:cNvSpPr txBox="1"/>
          <p:nvPr userDrawn="1"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1CB2122-73A8-4064-8D09-D7BE6E5D5C9E}"/>
              </a:ext>
            </a:extLst>
          </p:cNvPr>
          <p:cNvSpPr txBox="1"/>
          <p:nvPr userDrawn="1"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1C428B7-37E2-4CB8-BAB2-A06F67DC831A}"/>
              </a:ext>
            </a:extLst>
          </p:cNvPr>
          <p:cNvSpPr txBox="1"/>
          <p:nvPr userDrawn="1"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5F61578E-78C4-4B2D-9AD7-E0AED486CB0F}"/>
              </a:ext>
            </a:extLst>
          </p:cNvPr>
          <p:cNvSpPr txBox="1"/>
          <p:nvPr userDrawn="1"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2FA26B4-DED1-45C5-AD24-A088DF12A9C2}"/>
              </a:ext>
            </a:extLst>
          </p:cNvPr>
          <p:cNvSpPr txBox="1"/>
          <p:nvPr userDrawn="1"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59579CF6-371E-4D6D-AEE6-B151B8789EB4}"/>
              </a:ext>
            </a:extLst>
          </p:cNvPr>
          <p:cNvSpPr txBox="1"/>
          <p:nvPr userDrawn="1"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21CFD8E2-5605-4046-A0EB-ED006A0E0DB1}"/>
              </a:ext>
            </a:extLst>
          </p:cNvPr>
          <p:cNvSpPr txBox="1"/>
          <p:nvPr userDrawn="1"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1754DEB-2B82-418D-82D8-CB8E0EB41F22}"/>
              </a:ext>
            </a:extLst>
          </p:cNvPr>
          <p:cNvSpPr txBox="1"/>
          <p:nvPr userDrawn="1"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6F11A8C-BB88-412C-B933-23AA36C9F2F7}"/>
              </a:ext>
            </a:extLst>
          </p:cNvPr>
          <p:cNvSpPr txBox="1"/>
          <p:nvPr userDrawn="1"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D9CC8AD-B318-4429-8371-611D8CAE132B}"/>
              </a:ext>
            </a:extLst>
          </p:cNvPr>
          <p:cNvSpPr txBox="1"/>
          <p:nvPr userDrawn="1"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E385186-759D-4797-A591-88E53792751C}"/>
              </a:ext>
            </a:extLst>
          </p:cNvPr>
          <p:cNvSpPr txBox="1"/>
          <p:nvPr userDrawn="1"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OCR alt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83E11-7C8E-4BFE-9AF0-BB79D50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3256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26C5A-1148-4A65-A2E6-87A142686441}"/>
              </a:ext>
            </a:extLst>
          </p:cNvPr>
          <p:cNvSpPr/>
          <p:nvPr userDrawn="1"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35C1A-1459-487F-B7D7-404BA0480FFE}"/>
              </a:ext>
            </a:extLst>
          </p:cNvPr>
          <p:cNvSpPr txBox="1"/>
          <p:nvPr userDrawn="1"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B2A13-7FE6-48D5-9361-839B1F913D0B}"/>
              </a:ext>
            </a:extLst>
          </p:cNvPr>
          <p:cNvSpPr txBox="1"/>
          <p:nvPr userDrawn="1"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Thank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1002E-AE5F-438D-9DB5-7BE0D2447496}"/>
              </a:ext>
            </a:extLst>
          </p:cNvPr>
          <p:cNvSpPr txBox="1"/>
          <p:nvPr userDrawn="1"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A7C67-43D3-4811-8C64-6740A8C77E72}"/>
              </a:ext>
            </a:extLst>
          </p:cNvPr>
          <p:cNvSpPr txBox="1"/>
          <p:nvPr userDrawn="1"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95122-54A9-4FF5-80BF-827DEA5BD63C}"/>
              </a:ext>
            </a:extLst>
          </p:cNvPr>
          <p:cNvSpPr txBox="1"/>
          <p:nvPr userDrawn="1"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Background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37658-3743-4349-9D3A-F64B49456FFB}"/>
              </a:ext>
            </a:extLst>
          </p:cNvPr>
          <p:cNvSpPr txBox="1"/>
          <p:nvPr userDrawn="1"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45A5B-0395-453B-A8E3-7CB5154800EA}"/>
              </a:ext>
            </a:extLst>
          </p:cNvPr>
          <p:cNvSpPr txBox="1"/>
          <p:nvPr userDrawn="1"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86D34-FDA7-4E20-807B-28BA06F5FC7D}"/>
              </a:ext>
            </a:extLst>
          </p:cNvPr>
          <p:cNvSpPr txBox="1"/>
          <p:nvPr userDrawn="1"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869D7-13A9-405D-BC63-717725A7AE66}"/>
              </a:ext>
            </a:extLst>
          </p:cNvPr>
          <p:cNvSpPr txBox="1"/>
          <p:nvPr userDrawn="1"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86A05-EBB5-425E-8FA2-6CDA1AA910BA}"/>
              </a:ext>
            </a:extLst>
          </p:cNvPr>
          <p:cNvSpPr txBox="1"/>
          <p:nvPr userDrawn="1"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Business </a:t>
            </a:r>
            <a:r>
              <a:rPr lang="en-US" sz="800" dirty="0" err="1">
                <a:solidFill>
                  <a:schemeClr val="bg1"/>
                </a:solidFill>
              </a:rPr>
              <a:t>partnerup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D3B3AB-F9AF-4929-844A-F05989401165}"/>
              </a:ext>
            </a:extLst>
          </p:cNvPr>
          <p:cNvSpPr txBox="1"/>
          <p:nvPr userDrawn="1"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7AAFE-A53B-4BBE-BEAC-222BF94F9B98}"/>
              </a:ext>
            </a:extLst>
          </p:cNvPr>
          <p:cNvSpPr txBox="1"/>
          <p:nvPr userDrawn="1"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645E55-7C1A-4830-85F9-43E1DBDFC48F}"/>
              </a:ext>
            </a:extLst>
          </p:cNvPr>
          <p:cNvSpPr txBox="1"/>
          <p:nvPr userDrawn="1"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D59EBB-E444-4C1E-B9D5-971F2D28E120}"/>
              </a:ext>
            </a:extLst>
          </p:cNvPr>
          <p:cNvSpPr txBox="1"/>
          <p:nvPr userDrawn="1"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C6EC6E-4185-4BF7-8559-A4BF42C3F6C7}"/>
              </a:ext>
            </a:extLst>
          </p:cNvPr>
          <p:cNvSpPr txBox="1"/>
          <p:nvPr userDrawn="1"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47B854-7EDD-4D19-A957-8B334E1210D6}"/>
              </a:ext>
            </a:extLst>
          </p:cNvPr>
          <p:cNvSpPr txBox="1"/>
          <p:nvPr userDrawn="1"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Web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EE8021-E9E5-460F-84B0-5A4B52E44EC9}"/>
              </a:ext>
            </a:extLst>
          </p:cNvPr>
          <p:cNvSpPr txBox="1"/>
          <p:nvPr userDrawn="1"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BBFC25-4898-440A-A476-B43161B78208}"/>
              </a:ext>
            </a:extLst>
          </p:cNvPr>
          <p:cNvSpPr txBox="1"/>
          <p:nvPr userDrawn="1"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745A70-9984-47FA-AA05-88FFB4303870}"/>
              </a:ext>
            </a:extLst>
          </p:cNvPr>
          <p:cNvSpPr txBox="1"/>
          <p:nvPr userDrawn="1"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2B05EC-9AC5-4D80-8563-C6D8703F992D}"/>
              </a:ext>
            </a:extLst>
          </p:cNvPr>
          <p:cNvSpPr txBox="1"/>
          <p:nvPr userDrawn="1"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BFF46-4653-4019-8ED0-8F2D35EE11E0}"/>
              </a:ext>
            </a:extLst>
          </p:cNvPr>
          <p:cNvSpPr txBox="1"/>
          <p:nvPr userDrawn="1"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54EA5B-B3FC-40F8-8EFC-CA9924E13F31}"/>
              </a:ext>
            </a:extLst>
          </p:cNvPr>
          <p:cNvSpPr txBox="1"/>
          <p:nvPr userDrawn="1"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6E407F-DC88-4046-826A-AE9A29377D1C}"/>
              </a:ext>
            </a:extLst>
          </p:cNvPr>
          <p:cNvSpPr txBox="1"/>
          <p:nvPr userDrawn="1"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A44460-3AAE-4A1E-BB67-82F4C5A83A9A}"/>
              </a:ext>
            </a:extLst>
          </p:cNvPr>
          <p:cNvSpPr txBox="1"/>
          <p:nvPr userDrawn="1"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02F53F-7CEB-499D-A223-DC746FE9B184}"/>
              </a:ext>
            </a:extLst>
          </p:cNvPr>
          <p:cNvSpPr txBox="1"/>
          <p:nvPr userDrawn="1"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2F218A-0F5D-42BF-964F-C454BBDD6490}"/>
              </a:ext>
            </a:extLst>
          </p:cNvPr>
          <p:cNvSpPr txBox="1"/>
          <p:nvPr userDrawn="1"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First reply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84C06B-6D8D-4DA8-B0FD-B05EB6D10A1D}"/>
              </a:ext>
            </a:extLst>
          </p:cNvPr>
          <p:cNvSpPr txBox="1"/>
          <p:nvPr userDrawn="1"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1D63145-D224-40DE-AA12-96A17DECBE47}"/>
              </a:ext>
            </a:extLst>
          </p:cNvPr>
          <p:cNvSpPr txBox="1"/>
          <p:nvPr userDrawn="1"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4078FA-C21A-4541-BA24-404A9784CEC0}"/>
              </a:ext>
            </a:extLst>
          </p:cNvPr>
          <p:cNvSpPr txBox="1"/>
          <p:nvPr userDrawn="1"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Group of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70EF4-C647-4417-93D1-39AE774E8F6F}"/>
              </a:ext>
            </a:extLst>
          </p:cNvPr>
          <p:cNvSpPr txBox="1"/>
          <p:nvPr userDrawn="1"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744182-CD7E-46CF-ABB0-A393B3D7AD24}"/>
              </a:ext>
            </a:extLst>
          </p:cNvPr>
          <p:cNvSpPr txBox="1"/>
          <p:nvPr userDrawn="1"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D42C3B-921B-4C83-A94C-4140598236E4}"/>
              </a:ext>
            </a:extLst>
          </p:cNvPr>
          <p:cNvSpPr txBox="1"/>
          <p:nvPr userDrawn="1"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1DB32B-AF89-4992-8C24-B8EDA0F8AD6F}"/>
              </a:ext>
            </a:extLst>
          </p:cNvPr>
          <p:cNvSpPr txBox="1"/>
          <p:nvPr userDrawn="1"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8C5EA2-B519-4C71-A507-F6F3AF7FD185}"/>
              </a:ext>
            </a:extLst>
          </p:cNvPr>
          <p:cNvSpPr txBox="1"/>
          <p:nvPr userDrawn="1"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59ED8F-B82F-4351-833A-9C9CD4B7F48C}"/>
              </a:ext>
            </a:extLst>
          </p:cNvPr>
          <p:cNvSpPr txBox="1"/>
          <p:nvPr userDrawn="1"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8953F3-F86B-4671-B3FE-F3006D8E2379}"/>
              </a:ext>
            </a:extLst>
          </p:cNvPr>
          <p:cNvSpPr txBox="1"/>
          <p:nvPr userDrawn="1"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6B8559-1994-478B-BB7D-C72A5E8D5EC2}"/>
              </a:ext>
            </a:extLst>
          </p:cNvPr>
          <p:cNvSpPr txBox="1"/>
          <p:nvPr userDrawn="1"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B9ABE2-E67C-4F75-A13E-D4DFABFA5BB2}"/>
              </a:ext>
            </a:extLst>
          </p:cNvPr>
          <p:cNvSpPr txBox="1"/>
          <p:nvPr userDrawn="1"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09A5B7-AFEA-41B2-ADB3-FA9D1C1AA4AE}"/>
              </a:ext>
            </a:extLst>
          </p:cNvPr>
          <p:cNvSpPr txBox="1"/>
          <p:nvPr userDrawn="1"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30728C-8679-4A91-AF71-266750C0A7AC}"/>
              </a:ext>
            </a:extLst>
          </p:cNvPr>
          <p:cNvSpPr txBox="1"/>
          <p:nvPr userDrawn="1"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434D91-306E-4111-8D2F-B1FFF18985BB}"/>
              </a:ext>
            </a:extLst>
          </p:cNvPr>
          <p:cNvSpPr txBox="1"/>
          <p:nvPr userDrawn="1"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0108284-6465-4E74-8F93-668FD74DD425}"/>
              </a:ext>
            </a:extLst>
          </p:cNvPr>
          <p:cNvSpPr txBox="1"/>
          <p:nvPr userDrawn="1"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A2CD65-7A01-410D-B214-AB1926F18DA6}"/>
              </a:ext>
            </a:extLst>
          </p:cNvPr>
          <p:cNvSpPr txBox="1"/>
          <p:nvPr userDrawn="1"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79565D-F962-4F84-86D4-26F6BAEA99B8}"/>
              </a:ext>
            </a:extLst>
          </p:cNvPr>
          <p:cNvSpPr txBox="1"/>
          <p:nvPr userDrawn="1"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D03FB3-54F9-4E1F-B18C-DE1FCAFE35E6}"/>
              </a:ext>
            </a:extLst>
          </p:cNvPr>
          <p:cNvSpPr txBox="1"/>
          <p:nvPr userDrawn="1"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571C6F-CA6F-4C96-B0D5-00C9E7A78FF0}"/>
              </a:ext>
            </a:extLst>
          </p:cNvPr>
          <p:cNvSpPr txBox="1"/>
          <p:nvPr userDrawn="1"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00ADF8-1047-499D-A5EF-183FA0A4E87E}"/>
              </a:ext>
            </a:extLst>
          </p:cNvPr>
          <p:cNvSpPr txBox="1"/>
          <p:nvPr userDrawn="1"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5D9247-BE71-4639-8008-A7DA99DF3BBC}"/>
              </a:ext>
            </a:extLst>
          </p:cNvPr>
          <p:cNvSpPr txBox="1"/>
          <p:nvPr userDrawn="1"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5BFF1C-A8AE-4F6F-9FAD-9885DC3F05B1}"/>
              </a:ext>
            </a:extLst>
          </p:cNvPr>
          <p:cNvSpPr txBox="1"/>
          <p:nvPr userDrawn="1"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CFB4821-85FB-4659-B55E-18C0B566F3E0}"/>
              </a:ext>
            </a:extLst>
          </p:cNvPr>
          <p:cNvSpPr txBox="1"/>
          <p:nvPr userDrawn="1"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F63A17F-E293-4467-9B2D-495B979AD6A7}"/>
              </a:ext>
            </a:extLst>
          </p:cNvPr>
          <p:cNvSpPr txBox="1"/>
          <p:nvPr userDrawn="1"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E1BEFD3-8BA4-4CDB-A5F3-E6D381E13E79}"/>
              </a:ext>
            </a:extLst>
          </p:cNvPr>
          <p:cNvSpPr txBox="1"/>
          <p:nvPr userDrawn="1"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95B47FC-58B3-42E8-B23D-678AFF1E4AB6}"/>
              </a:ext>
            </a:extLst>
          </p:cNvPr>
          <p:cNvSpPr txBox="1"/>
          <p:nvPr userDrawn="1"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997819-EE61-4D13-B298-E073FDD23D6E}"/>
              </a:ext>
            </a:extLst>
          </p:cNvPr>
          <p:cNvSpPr txBox="1"/>
          <p:nvPr userDrawn="1"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CDD5422-11D0-4043-AAB6-888DE949676B}"/>
              </a:ext>
            </a:extLst>
          </p:cNvPr>
          <p:cNvSpPr txBox="1"/>
          <p:nvPr userDrawn="1"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EE6C031-4A38-4E6E-859D-58161894EDDF}"/>
              </a:ext>
            </a:extLst>
          </p:cNvPr>
          <p:cNvSpPr txBox="1"/>
          <p:nvPr userDrawn="1"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82642C0-8812-4C82-B6AE-F5C1B49AF463}"/>
              </a:ext>
            </a:extLst>
          </p:cNvPr>
          <p:cNvSpPr txBox="1"/>
          <p:nvPr userDrawn="1"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3246CFA-8D1B-4222-9178-25FBF0482CD2}"/>
              </a:ext>
            </a:extLst>
          </p:cNvPr>
          <p:cNvSpPr txBox="1"/>
          <p:nvPr userDrawn="1"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40A0D44-7809-49A1-9A38-0803FBA70458}"/>
              </a:ext>
            </a:extLst>
          </p:cNvPr>
          <p:cNvSpPr txBox="1"/>
          <p:nvPr userDrawn="1"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304B48C-2421-469B-8A1D-F1599025579D}"/>
              </a:ext>
            </a:extLst>
          </p:cNvPr>
          <p:cNvSpPr txBox="1"/>
          <p:nvPr userDrawn="1"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FE09C38-6EDE-4340-BACE-59D2B1699799}"/>
              </a:ext>
            </a:extLst>
          </p:cNvPr>
          <p:cNvSpPr txBox="1"/>
          <p:nvPr userDrawn="1"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D7EB514-5B33-42C5-859F-E57E91B7010E}"/>
              </a:ext>
            </a:extLst>
          </p:cNvPr>
          <p:cNvSpPr txBox="1"/>
          <p:nvPr userDrawn="1"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6FD5748-DC45-40A0-8C47-272C00614B7F}"/>
              </a:ext>
            </a:extLst>
          </p:cNvPr>
          <p:cNvSpPr txBox="1"/>
          <p:nvPr userDrawn="1"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0DA9FC6-6CEC-4DAC-AF65-4C37430BC240}"/>
              </a:ext>
            </a:extLst>
          </p:cNvPr>
          <p:cNvSpPr txBox="1"/>
          <p:nvPr userDrawn="1"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71895F0-62BA-429F-B560-A37C251D2143}"/>
              </a:ext>
            </a:extLst>
          </p:cNvPr>
          <p:cNvSpPr txBox="1"/>
          <p:nvPr userDrawn="1"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6E0E300-18C9-4350-8B65-0A4C0DB50655}"/>
              </a:ext>
            </a:extLst>
          </p:cNvPr>
          <p:cNvSpPr txBox="1"/>
          <p:nvPr userDrawn="1"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4CBF41C-9C51-431C-9983-170FD099272D}"/>
              </a:ext>
            </a:extLst>
          </p:cNvPr>
          <p:cNvSpPr txBox="1"/>
          <p:nvPr userDrawn="1"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8CAB6FB-1DFE-4103-AB9B-F3C7DE146FB2}"/>
              </a:ext>
            </a:extLst>
          </p:cNvPr>
          <p:cNvSpPr txBox="1"/>
          <p:nvPr userDrawn="1"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D198AB7-3307-40BC-B6AD-160ECCF5FC1F}"/>
              </a:ext>
            </a:extLst>
          </p:cNvPr>
          <p:cNvSpPr txBox="1"/>
          <p:nvPr userDrawn="1"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849EC34-9669-4E97-9A37-CA5898B30FB0}"/>
              </a:ext>
            </a:extLst>
          </p:cNvPr>
          <p:cNvSpPr txBox="1"/>
          <p:nvPr userDrawn="1"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09870EA-E114-4B94-AF27-2E8257B35D1E}"/>
              </a:ext>
            </a:extLst>
          </p:cNvPr>
          <p:cNvSpPr txBox="1"/>
          <p:nvPr userDrawn="1"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2C18630-236B-499B-A8D6-6A459A6DDCC2}"/>
              </a:ext>
            </a:extLst>
          </p:cNvPr>
          <p:cNvSpPr txBox="1"/>
          <p:nvPr userDrawn="1"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RPA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678FFA1-843A-487A-B87A-6853078F47C0}"/>
              </a:ext>
            </a:extLst>
          </p:cNvPr>
          <p:cNvSpPr txBox="1"/>
          <p:nvPr userDrawn="1"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961AA5A-BF9B-481B-88F9-9B8CC3B571A6}"/>
              </a:ext>
            </a:extLst>
          </p:cNvPr>
          <p:cNvSpPr txBox="1"/>
          <p:nvPr userDrawn="1"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A0314A5-DC5B-4BEE-A184-77149F49C0B0}"/>
              </a:ext>
            </a:extLst>
          </p:cNvPr>
          <p:cNvSpPr txBox="1"/>
          <p:nvPr userDrawn="1"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Seamless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627533C7-1D71-47D6-AA9C-71B830FD88FC}"/>
              </a:ext>
            </a:extLst>
          </p:cNvPr>
          <p:cNvSpPr txBox="1"/>
          <p:nvPr userDrawn="1"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A20D7AD-5CCE-4234-8AC2-63F719E1FB64}"/>
              </a:ext>
            </a:extLst>
          </p:cNvPr>
          <p:cNvSpPr txBox="1"/>
          <p:nvPr userDrawn="1"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311950C-2490-4477-AEC4-736D9E48C38C}"/>
              </a:ext>
            </a:extLst>
          </p:cNvPr>
          <p:cNvSpPr txBox="1"/>
          <p:nvPr userDrawn="1"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E349008-28F9-401B-8C6A-F32F0B710736}"/>
              </a:ext>
            </a:extLst>
          </p:cNvPr>
          <p:cNvSpPr txBox="1"/>
          <p:nvPr userDrawn="1"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2CA415E-A75C-4D03-AFF9-DB3BCDD405DF}"/>
              </a:ext>
            </a:extLst>
          </p:cNvPr>
          <p:cNvSpPr txBox="1"/>
          <p:nvPr userDrawn="1"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92CFAC5C-F24D-40B1-8D9F-7E389D46961F}"/>
              </a:ext>
            </a:extLst>
          </p:cNvPr>
          <p:cNvSpPr txBox="1"/>
          <p:nvPr userDrawn="1"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0B71278A-9ABD-451D-8A25-D6537A066D3C}"/>
              </a:ext>
            </a:extLst>
          </p:cNvPr>
          <p:cNvSpPr txBox="1"/>
          <p:nvPr userDrawn="1"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C73EE8E-9FAA-432E-80EC-A28BF96CA3C3}"/>
              </a:ext>
            </a:extLst>
          </p:cNvPr>
          <p:cNvSpPr txBox="1"/>
          <p:nvPr userDrawn="1"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C7B5761-F19C-427A-9DF0-597FAD1AA4C6}"/>
              </a:ext>
            </a:extLst>
          </p:cNvPr>
          <p:cNvSpPr txBox="1"/>
          <p:nvPr userDrawn="1"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7648D4F-B521-47FF-8E16-5588B33CF67F}"/>
              </a:ext>
            </a:extLst>
          </p:cNvPr>
          <p:cNvSpPr txBox="1"/>
          <p:nvPr userDrawn="1"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87B9F61-0B8F-402A-B580-96D5EE62DC70}"/>
              </a:ext>
            </a:extLst>
          </p:cNvPr>
          <p:cNvSpPr txBox="1"/>
          <p:nvPr userDrawn="1"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8F439FC-8441-45FB-A3C2-AC25B8CA23FF}"/>
              </a:ext>
            </a:extLst>
          </p:cNvPr>
          <p:cNvSpPr txBox="1"/>
          <p:nvPr userDrawn="1"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4774E2F-1398-4506-8C56-E844ADDADB5B}"/>
              </a:ext>
            </a:extLst>
          </p:cNvPr>
          <p:cNvSpPr txBox="1"/>
          <p:nvPr userDrawn="1"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BFBE6C0-E9BE-48ED-B7FC-E2A49FD6BB0D}"/>
              </a:ext>
            </a:extLst>
          </p:cNvPr>
          <p:cNvSpPr txBox="1"/>
          <p:nvPr userDrawn="1"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7703B-BA4F-4ED1-9AC4-CBA9A29BC30A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1773EF-27C8-4D24-BE7C-A2EE62DF2B33}"/>
              </a:ext>
            </a:extLst>
          </p:cNvPr>
          <p:cNvSpPr txBox="1"/>
          <p:nvPr userDrawn="1"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227BE-4537-4DD9-BD9D-FCD8A52B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0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8290-FEC6-4719-BD03-440855E0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3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1781174"/>
            <a:ext cx="9144000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169974"/>
            <a:ext cx="9144000" cy="491338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8EFAD-5EA3-4F66-9EE6-937B271C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134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653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741" y="1171575"/>
            <a:ext cx="435402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EBE74-D7E0-4894-B69B-E40CD35A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28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2685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56" y="1171575"/>
            <a:ext cx="285745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D512D-A346-40F8-9E98-DF63FB67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27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A2B3A-C0BA-4A42-BFBF-FCD66B632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2" y="1324749"/>
            <a:ext cx="4208583" cy="830997"/>
          </a:xfrm>
        </p:spPr>
        <p:txBody>
          <a:bodyPr tIns="0" anchor="b" anchorCtr="0">
            <a:no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202D8D0-2FBC-4019-B9E5-5D0FEC55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27298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+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10B91-22C2-44E6-A335-7385F6B53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960BA3-15DE-478C-A798-B11C3D7F573A}"/>
              </a:ext>
            </a:extLst>
          </p:cNvPr>
          <p:cNvGrpSpPr/>
          <p:nvPr userDrawn="1"/>
        </p:nvGrpSpPr>
        <p:grpSpPr>
          <a:xfrm>
            <a:off x="6989942" y="1"/>
            <a:ext cx="5198883" cy="3429000"/>
            <a:chOff x="6989942" y="1"/>
            <a:chExt cx="5198883" cy="3429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B31861-7085-4BE6-BF69-CF2D769B3D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57347" b="49986"/>
            <a:stretch/>
          </p:blipFill>
          <p:spPr>
            <a:xfrm>
              <a:off x="6989942" y="1"/>
              <a:ext cx="5198883" cy="34290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F78EF09-B52F-4EA8-AB18-3762585E12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9039" y="323108"/>
              <a:ext cx="2010374" cy="328644"/>
            </a:xfrm>
            <a:prstGeom prst="rect">
              <a:avLst/>
            </a:prstGeom>
          </p:spPr>
        </p:pic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1ABB0D8-B885-46BC-9D63-50B5A2079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964774"/>
            <a:ext cx="357079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74BD759-4004-436F-A102-DB1FC2A78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 wrap="square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4D3B4-BE26-40EB-BFE2-8E4A22C08091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57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5.sv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20CFBA6-9007-42B3-AA27-0BCFB62BE1C9}"/>
              </a:ext>
            </a:extLst>
          </p:cNvPr>
          <p:cNvGrpSpPr/>
          <p:nvPr userDrawn="1"/>
        </p:nvGrpSpPr>
        <p:grpSpPr>
          <a:xfrm>
            <a:off x="1" y="0"/>
            <a:ext cx="12188824" cy="6858000"/>
            <a:chOff x="1" y="0"/>
            <a:chExt cx="12188824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9864C2-A0FF-49F9-B0D3-AC36AFE80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/>
            <a:srcRect l="62766"/>
            <a:stretch/>
          </p:blipFill>
          <p:spPr>
            <a:xfrm>
              <a:off x="7650481" y="893"/>
              <a:ext cx="4538344" cy="685621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09FB90-2A84-4814-B314-0EED475B62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9570243" y="5638124"/>
              <a:ext cx="2618581" cy="12198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18BFA5-455F-4892-A640-557EB766E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0250533" y="0"/>
              <a:ext cx="1938291" cy="12477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18EDB0A-DFD4-4D25-8DA6-0356B35B4B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/>
            <a:srcRect r="83506"/>
            <a:stretch/>
          </p:blipFill>
          <p:spPr>
            <a:xfrm>
              <a:off x="1" y="1962467"/>
              <a:ext cx="1435465" cy="4895532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2429EC-75D7-4D91-990B-682B1F1B862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43C5744-BA67-47BF-AEFE-97802736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78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8" r:id="rId5"/>
    <p:sldLayoutId id="2147483910" r:id="rId6"/>
    <p:sldLayoutId id="2147483912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50" r:id="rId17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11201-8D33-4882-969F-24F0C7BA1ED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914241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970DC46-E068-4BE3-995C-CB1AA1F440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68093" y="356442"/>
            <a:ext cx="2010377" cy="328644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7067BF9-3F36-4C9E-8690-C8EA005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02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4" r:id="rId2"/>
    <p:sldLayoutId id="2147483935" r:id="rId3"/>
    <p:sldLayoutId id="2147483937" r:id="rId4"/>
    <p:sldLayoutId id="2147483938" r:id="rId5"/>
    <p:sldLayoutId id="2147483939" r:id="rId6"/>
    <p:sldLayoutId id="2147483940" r:id="rId7"/>
    <p:sldLayoutId id="2147483946" r:id="rId8"/>
    <p:sldLayoutId id="2147483947" r:id="rId9"/>
    <p:sldLayoutId id="2147483948" r:id="rId10"/>
    <p:sldLayoutId id="2147483949" r:id="rId1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‹nº›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41">
            <a:extLst>
              <a:ext uri="{FF2B5EF4-FFF2-40B4-BE49-F238E27FC236}">
                <a16:creationId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47536" y="515572"/>
            <a:ext cx="520273" cy="520269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0088" y="0"/>
            <a:ext cx="2010727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B52186-A589-4C07-BFFD-9F71E3E7FFAF}"/>
              </a:ext>
            </a:extLst>
          </p:cNvPr>
          <p:cNvGrpSpPr/>
          <p:nvPr userDrawn="1"/>
        </p:nvGrpSpPr>
        <p:grpSpPr>
          <a:xfrm>
            <a:off x="6989946" y="244608"/>
            <a:ext cx="4971452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DAD21D-EF69-4368-AEC2-D96D9D1DDFB0}"/>
                </a:ext>
              </a:extLst>
            </p:cNvPr>
            <p:cNvSpPr/>
            <p:nvPr userDrawn="1"/>
          </p:nvSpPr>
          <p:spPr>
            <a:xfrm rot="5400000">
              <a:off x="8941015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149 h 1329953"/>
                <a:gd name="connsiteX25" fmla="*/ 260201 w 549346"/>
                <a:gd name="connsiteY25" fmla="*/ 260205 h 1329953"/>
                <a:gd name="connsiteX26" fmla="*/ 289145 w 549346"/>
                <a:gd name="connsiteY26" fmla="*/ 260205 h 1329953"/>
                <a:gd name="connsiteX27" fmla="*/ 289145 w 549346"/>
                <a:gd name="connsiteY27" fmla="*/ 289149 h 1329953"/>
                <a:gd name="connsiteX28" fmla="*/ 260201 w 549346"/>
                <a:gd name="connsiteY28" fmla="*/ 549349 h 1329953"/>
                <a:gd name="connsiteX29" fmla="*/ 260201 w 549346"/>
                <a:gd name="connsiteY29" fmla="*/ 520405 h 1329953"/>
                <a:gd name="connsiteX30" fmla="*/ 289145 w 549346"/>
                <a:gd name="connsiteY30" fmla="*/ 520405 h 1329953"/>
                <a:gd name="connsiteX31" fmla="*/ 289145 w 549346"/>
                <a:gd name="connsiteY31" fmla="*/ 549349 h 1329953"/>
                <a:gd name="connsiteX32" fmla="*/ 260201 w 549346"/>
                <a:gd name="connsiteY32" fmla="*/ 809553 h 1329953"/>
                <a:gd name="connsiteX33" fmla="*/ 260201 w 549346"/>
                <a:gd name="connsiteY33" fmla="*/ 780607 h 1329953"/>
                <a:gd name="connsiteX34" fmla="*/ 289145 w 549346"/>
                <a:gd name="connsiteY34" fmla="*/ 780607 h 1329953"/>
                <a:gd name="connsiteX35" fmla="*/ 289145 w 549346"/>
                <a:gd name="connsiteY35" fmla="*/ 809553 h 1329953"/>
                <a:gd name="connsiteX36" fmla="*/ 260201 w 549346"/>
                <a:gd name="connsiteY36" fmla="*/ 1069749 h 1329953"/>
                <a:gd name="connsiteX37" fmla="*/ 260201 w 549346"/>
                <a:gd name="connsiteY37" fmla="*/ 1040805 h 1329953"/>
                <a:gd name="connsiteX38" fmla="*/ 289145 w 549346"/>
                <a:gd name="connsiteY38" fmla="*/ 1040805 h 1329953"/>
                <a:gd name="connsiteX39" fmla="*/ 289145 w 549346"/>
                <a:gd name="connsiteY39" fmla="*/ 1069749 h 1329953"/>
                <a:gd name="connsiteX40" fmla="*/ 260201 w 549346"/>
                <a:gd name="connsiteY40" fmla="*/ 1329949 h 1329953"/>
                <a:gd name="connsiteX41" fmla="*/ 260201 w 549346"/>
                <a:gd name="connsiteY41" fmla="*/ 1301005 h 1329953"/>
                <a:gd name="connsiteX42" fmla="*/ 289145 w 549346"/>
                <a:gd name="connsiteY42" fmla="*/ 1301005 h 1329953"/>
                <a:gd name="connsiteX43" fmla="*/ 289145 w 549346"/>
                <a:gd name="connsiteY43" fmla="*/ 1329949 h 1329953"/>
                <a:gd name="connsiteX44" fmla="*/ 0 w 549346"/>
                <a:gd name="connsiteY44" fmla="*/ 28947 h 1329953"/>
                <a:gd name="connsiteX45" fmla="*/ 0 w 549346"/>
                <a:gd name="connsiteY45" fmla="*/ 0 h 1329953"/>
                <a:gd name="connsiteX46" fmla="*/ 28944 w 549346"/>
                <a:gd name="connsiteY46" fmla="*/ 0 h 1329953"/>
                <a:gd name="connsiteX47" fmla="*/ 28944 w 549346"/>
                <a:gd name="connsiteY47" fmla="*/ 28947 h 1329953"/>
                <a:gd name="connsiteX48" fmla="*/ 0 w 549346"/>
                <a:gd name="connsiteY48" fmla="*/ 289147 h 1329953"/>
                <a:gd name="connsiteX49" fmla="*/ 0 w 549346"/>
                <a:gd name="connsiteY49" fmla="*/ 260203 h 1329953"/>
                <a:gd name="connsiteX50" fmla="*/ 28944 w 549346"/>
                <a:gd name="connsiteY50" fmla="*/ 260203 h 1329953"/>
                <a:gd name="connsiteX51" fmla="*/ 28944 w 549346"/>
                <a:gd name="connsiteY51" fmla="*/ 289147 h 1329953"/>
                <a:gd name="connsiteX52" fmla="*/ 0 w 549346"/>
                <a:gd name="connsiteY52" fmla="*/ 549347 h 1329953"/>
                <a:gd name="connsiteX53" fmla="*/ 0 w 549346"/>
                <a:gd name="connsiteY53" fmla="*/ 520403 h 1329953"/>
                <a:gd name="connsiteX54" fmla="*/ 28944 w 549346"/>
                <a:gd name="connsiteY54" fmla="*/ 520403 h 1329953"/>
                <a:gd name="connsiteX55" fmla="*/ 28944 w 549346"/>
                <a:gd name="connsiteY55" fmla="*/ 549347 h 1329953"/>
                <a:gd name="connsiteX56" fmla="*/ 0 w 549346"/>
                <a:gd name="connsiteY56" fmla="*/ 809549 h 1329953"/>
                <a:gd name="connsiteX57" fmla="*/ 0 w 549346"/>
                <a:gd name="connsiteY57" fmla="*/ 780603 h 1329953"/>
                <a:gd name="connsiteX58" fmla="*/ 28944 w 549346"/>
                <a:gd name="connsiteY58" fmla="*/ 780603 h 1329953"/>
                <a:gd name="connsiteX59" fmla="*/ 28944 w 549346"/>
                <a:gd name="connsiteY59" fmla="*/ 809549 h 1329953"/>
                <a:gd name="connsiteX60" fmla="*/ 0 w 549346"/>
                <a:gd name="connsiteY60" fmla="*/ 1069747 h 1329953"/>
                <a:gd name="connsiteX61" fmla="*/ 0 w 549346"/>
                <a:gd name="connsiteY61" fmla="*/ 1040803 h 1329953"/>
                <a:gd name="connsiteX62" fmla="*/ 28944 w 549346"/>
                <a:gd name="connsiteY62" fmla="*/ 1040803 h 1329953"/>
                <a:gd name="connsiteX63" fmla="*/ 28944 w 549346"/>
                <a:gd name="connsiteY63" fmla="*/ 1069747 h 1329953"/>
                <a:gd name="connsiteX64" fmla="*/ 0 w 549346"/>
                <a:gd name="connsiteY64" fmla="*/ 1329947 h 1329953"/>
                <a:gd name="connsiteX65" fmla="*/ 0 w 549346"/>
                <a:gd name="connsiteY65" fmla="*/ 1301003 h 1329953"/>
                <a:gd name="connsiteX66" fmla="*/ 28944 w 549346"/>
                <a:gd name="connsiteY66" fmla="*/ 1301003 h 1329953"/>
                <a:gd name="connsiteX67" fmla="*/ 28944 w 549346"/>
                <a:gd name="connsiteY67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149"/>
                  </a:moveTo>
                  <a:lnTo>
                    <a:pt x="260201" y="260205"/>
                  </a:lnTo>
                  <a:lnTo>
                    <a:pt x="289145" y="260205"/>
                  </a:lnTo>
                  <a:lnTo>
                    <a:pt x="289145" y="289149"/>
                  </a:lnTo>
                  <a:close/>
                  <a:moveTo>
                    <a:pt x="260201" y="549349"/>
                  </a:moveTo>
                  <a:lnTo>
                    <a:pt x="260201" y="520405"/>
                  </a:lnTo>
                  <a:lnTo>
                    <a:pt x="289145" y="520405"/>
                  </a:lnTo>
                  <a:lnTo>
                    <a:pt x="289145" y="549349"/>
                  </a:lnTo>
                  <a:close/>
                  <a:moveTo>
                    <a:pt x="260201" y="809553"/>
                  </a:moveTo>
                  <a:lnTo>
                    <a:pt x="260201" y="780607"/>
                  </a:lnTo>
                  <a:lnTo>
                    <a:pt x="289145" y="780607"/>
                  </a:lnTo>
                  <a:lnTo>
                    <a:pt x="289145" y="809553"/>
                  </a:lnTo>
                  <a:close/>
                  <a:moveTo>
                    <a:pt x="260201" y="1069749"/>
                  </a:moveTo>
                  <a:lnTo>
                    <a:pt x="260201" y="1040805"/>
                  </a:lnTo>
                  <a:lnTo>
                    <a:pt x="289145" y="1040805"/>
                  </a:lnTo>
                  <a:lnTo>
                    <a:pt x="289145" y="1069749"/>
                  </a:lnTo>
                  <a:close/>
                  <a:moveTo>
                    <a:pt x="260201" y="1329949"/>
                  </a:moveTo>
                  <a:lnTo>
                    <a:pt x="260201" y="1301005"/>
                  </a:lnTo>
                  <a:lnTo>
                    <a:pt x="289145" y="1301005"/>
                  </a:lnTo>
                  <a:lnTo>
                    <a:pt x="289145" y="1329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1F462B-FFB0-4315-BEA8-3D9781C80E7C}"/>
                </a:ext>
              </a:extLst>
            </p:cNvPr>
            <p:cNvSpPr/>
            <p:nvPr userDrawn="1"/>
          </p:nvSpPr>
          <p:spPr>
            <a:xfrm rot="5400000">
              <a:off x="9981382" y="374703"/>
              <a:ext cx="549346" cy="289155"/>
            </a:xfrm>
            <a:custGeom>
              <a:avLst/>
              <a:gdLst>
                <a:gd name="connsiteX0" fmla="*/ 520400 w 549346"/>
                <a:gd name="connsiteY0" fmla="*/ 28955 h 289155"/>
                <a:gd name="connsiteX1" fmla="*/ 520400 w 549346"/>
                <a:gd name="connsiteY1" fmla="*/ 11 h 289155"/>
                <a:gd name="connsiteX2" fmla="*/ 549346 w 549346"/>
                <a:gd name="connsiteY2" fmla="*/ 11 h 289155"/>
                <a:gd name="connsiteX3" fmla="*/ 549346 w 549346"/>
                <a:gd name="connsiteY3" fmla="*/ 28955 h 289155"/>
                <a:gd name="connsiteX4" fmla="*/ 520400 w 549346"/>
                <a:gd name="connsiteY4" fmla="*/ 289155 h 289155"/>
                <a:gd name="connsiteX5" fmla="*/ 520400 w 549346"/>
                <a:gd name="connsiteY5" fmla="*/ 260211 h 289155"/>
                <a:gd name="connsiteX6" fmla="*/ 549346 w 549346"/>
                <a:gd name="connsiteY6" fmla="*/ 260211 h 289155"/>
                <a:gd name="connsiteX7" fmla="*/ 549346 w 549346"/>
                <a:gd name="connsiteY7" fmla="*/ 289155 h 289155"/>
                <a:gd name="connsiteX8" fmla="*/ 0 w 549346"/>
                <a:gd name="connsiteY8" fmla="*/ 28951 h 289155"/>
                <a:gd name="connsiteX9" fmla="*/ 0 w 549346"/>
                <a:gd name="connsiteY9" fmla="*/ 0 h 289155"/>
                <a:gd name="connsiteX10" fmla="*/ 28944 w 549346"/>
                <a:gd name="connsiteY10" fmla="*/ 0 h 289155"/>
                <a:gd name="connsiteX11" fmla="*/ 28944 w 549346"/>
                <a:gd name="connsiteY11" fmla="*/ 28951 h 289155"/>
                <a:gd name="connsiteX12" fmla="*/ 0 w 549346"/>
                <a:gd name="connsiteY12" fmla="*/ 289151 h 289155"/>
                <a:gd name="connsiteX13" fmla="*/ 0 w 549346"/>
                <a:gd name="connsiteY13" fmla="*/ 260207 h 289155"/>
                <a:gd name="connsiteX14" fmla="*/ 28944 w 549346"/>
                <a:gd name="connsiteY14" fmla="*/ 260207 h 289155"/>
                <a:gd name="connsiteX15" fmla="*/ 28944 w 549346"/>
                <a:gd name="connsiteY15" fmla="*/ 289151 h 2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346" h="289155">
                  <a:moveTo>
                    <a:pt x="520400" y="28955"/>
                  </a:moveTo>
                  <a:lnTo>
                    <a:pt x="520400" y="11"/>
                  </a:lnTo>
                  <a:lnTo>
                    <a:pt x="549346" y="11"/>
                  </a:lnTo>
                  <a:lnTo>
                    <a:pt x="549346" y="28955"/>
                  </a:lnTo>
                  <a:close/>
                  <a:moveTo>
                    <a:pt x="520400" y="289155"/>
                  </a:moveTo>
                  <a:lnTo>
                    <a:pt x="520400" y="260211"/>
                  </a:lnTo>
                  <a:lnTo>
                    <a:pt x="549346" y="260211"/>
                  </a:lnTo>
                  <a:lnTo>
                    <a:pt x="549346" y="289155"/>
                  </a:lnTo>
                  <a:close/>
                  <a:moveTo>
                    <a:pt x="0" y="28951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51"/>
                  </a:lnTo>
                  <a:close/>
                  <a:moveTo>
                    <a:pt x="0" y="289151"/>
                  </a:moveTo>
                  <a:lnTo>
                    <a:pt x="0" y="260207"/>
                  </a:lnTo>
                  <a:lnTo>
                    <a:pt x="28944" y="260207"/>
                  </a:lnTo>
                  <a:lnTo>
                    <a:pt x="28944" y="289151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25122042-2D4D-4C8E-B0FF-A360B13597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7807" y="357721"/>
            <a:ext cx="2010377" cy="3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5" r:id="rId2"/>
    <p:sldLayoutId id="2147483884" r:id="rId3"/>
    <p:sldLayoutId id="2147483881" r:id="rId4"/>
    <p:sldLayoutId id="2147483882" r:id="rId5"/>
    <p:sldLayoutId id="2147483879" r:id="rId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www.uipath.com/assets/downloads/community-agreem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eradornv.com.b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ha1-online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49.gif"/><Relationship Id="rId4" Type="http://schemas.openxmlformats.org/officeDocument/2006/relationships/image" Target="../media/image43.png"/><Relationship Id="rId9" Type="http://schemas.openxmlformats.org/officeDocument/2006/relationships/image" Target="../media/image4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3.svg"/><Relationship Id="rId21" Type="http://schemas.openxmlformats.org/officeDocument/2006/relationships/image" Target="../media/image79.svg"/><Relationship Id="rId42" Type="http://schemas.openxmlformats.org/officeDocument/2006/relationships/image" Target="../media/image98.png"/><Relationship Id="rId63" Type="http://schemas.openxmlformats.org/officeDocument/2006/relationships/image" Target="../media/image119.svg"/><Relationship Id="rId84" Type="http://schemas.openxmlformats.org/officeDocument/2006/relationships/image" Target="../media/image140.png"/><Relationship Id="rId138" Type="http://schemas.openxmlformats.org/officeDocument/2006/relationships/image" Target="../media/image188.png"/><Relationship Id="rId159" Type="http://schemas.openxmlformats.org/officeDocument/2006/relationships/image" Target="../media/image209.svg"/><Relationship Id="rId170" Type="http://schemas.openxmlformats.org/officeDocument/2006/relationships/image" Target="../media/image220.png"/><Relationship Id="rId107" Type="http://schemas.openxmlformats.org/officeDocument/2006/relationships/image" Target="../media/image163.svg"/><Relationship Id="rId11" Type="http://schemas.openxmlformats.org/officeDocument/2006/relationships/image" Target="../media/image69.svg"/><Relationship Id="rId32" Type="http://schemas.openxmlformats.org/officeDocument/2006/relationships/image" Target="../media/image90.png"/><Relationship Id="rId53" Type="http://schemas.openxmlformats.org/officeDocument/2006/relationships/image" Target="../media/image109.svg"/><Relationship Id="rId74" Type="http://schemas.openxmlformats.org/officeDocument/2006/relationships/image" Target="../media/image130.png"/><Relationship Id="rId128" Type="http://schemas.openxmlformats.org/officeDocument/2006/relationships/image" Target="../media/image180.png"/><Relationship Id="rId149" Type="http://schemas.openxmlformats.org/officeDocument/2006/relationships/image" Target="../media/image199.svg"/><Relationship Id="rId5" Type="http://schemas.openxmlformats.org/officeDocument/2006/relationships/image" Target="../media/image63.svg"/><Relationship Id="rId95" Type="http://schemas.openxmlformats.org/officeDocument/2006/relationships/image" Target="../media/image151.svg"/><Relationship Id="rId160" Type="http://schemas.openxmlformats.org/officeDocument/2006/relationships/image" Target="../media/image210.png"/><Relationship Id="rId181" Type="http://schemas.openxmlformats.org/officeDocument/2006/relationships/image" Target="../media/image231.svg"/><Relationship Id="rId22" Type="http://schemas.openxmlformats.org/officeDocument/2006/relationships/image" Target="../media/image80.png"/><Relationship Id="rId43" Type="http://schemas.openxmlformats.org/officeDocument/2006/relationships/image" Target="../media/image99.svg"/><Relationship Id="rId64" Type="http://schemas.openxmlformats.org/officeDocument/2006/relationships/image" Target="../media/image120.png"/><Relationship Id="rId118" Type="http://schemas.openxmlformats.org/officeDocument/2006/relationships/image" Target="../media/image174.png"/><Relationship Id="rId139" Type="http://schemas.openxmlformats.org/officeDocument/2006/relationships/image" Target="../media/image189.svg"/><Relationship Id="rId85" Type="http://schemas.openxmlformats.org/officeDocument/2006/relationships/image" Target="../media/image141.svg"/><Relationship Id="rId150" Type="http://schemas.openxmlformats.org/officeDocument/2006/relationships/image" Target="../media/image200.png"/><Relationship Id="rId171" Type="http://schemas.openxmlformats.org/officeDocument/2006/relationships/image" Target="../media/image221.svg"/><Relationship Id="rId12" Type="http://schemas.openxmlformats.org/officeDocument/2006/relationships/image" Target="../media/image70.png"/><Relationship Id="rId33" Type="http://schemas.openxmlformats.org/officeDocument/2006/relationships/image" Target="../media/image91.svg"/><Relationship Id="rId108" Type="http://schemas.openxmlformats.org/officeDocument/2006/relationships/image" Target="../media/image164.png"/><Relationship Id="rId129" Type="http://schemas.openxmlformats.org/officeDocument/2006/relationships/image" Target="../media/image181.svg"/><Relationship Id="rId54" Type="http://schemas.openxmlformats.org/officeDocument/2006/relationships/image" Target="../media/image110.png"/><Relationship Id="rId75" Type="http://schemas.openxmlformats.org/officeDocument/2006/relationships/image" Target="../media/image131.svg"/><Relationship Id="rId96" Type="http://schemas.openxmlformats.org/officeDocument/2006/relationships/image" Target="../media/image152.png"/><Relationship Id="rId140" Type="http://schemas.openxmlformats.org/officeDocument/2006/relationships/image" Target="../media/image190.png"/><Relationship Id="rId161" Type="http://schemas.openxmlformats.org/officeDocument/2006/relationships/image" Target="../media/image211.svg"/><Relationship Id="rId182" Type="http://schemas.openxmlformats.org/officeDocument/2006/relationships/image" Target="../media/image232.png"/><Relationship Id="rId6" Type="http://schemas.openxmlformats.org/officeDocument/2006/relationships/image" Target="../media/image64.png"/><Relationship Id="rId23" Type="http://schemas.openxmlformats.org/officeDocument/2006/relationships/image" Target="../media/image81.svg"/><Relationship Id="rId119" Type="http://schemas.openxmlformats.org/officeDocument/2006/relationships/image" Target="../media/image175.svg"/><Relationship Id="rId44" Type="http://schemas.openxmlformats.org/officeDocument/2006/relationships/image" Target="../media/image100.png"/><Relationship Id="rId60" Type="http://schemas.openxmlformats.org/officeDocument/2006/relationships/image" Target="../media/image116.png"/><Relationship Id="rId65" Type="http://schemas.openxmlformats.org/officeDocument/2006/relationships/image" Target="../media/image121.svg"/><Relationship Id="rId81" Type="http://schemas.openxmlformats.org/officeDocument/2006/relationships/image" Target="../media/image137.svg"/><Relationship Id="rId86" Type="http://schemas.openxmlformats.org/officeDocument/2006/relationships/image" Target="../media/image142.png"/><Relationship Id="rId130" Type="http://schemas.openxmlformats.org/officeDocument/2006/relationships/image" Target="../media/image25.png"/><Relationship Id="rId135" Type="http://schemas.openxmlformats.org/officeDocument/2006/relationships/image" Target="../media/image185.svg"/><Relationship Id="rId151" Type="http://schemas.openxmlformats.org/officeDocument/2006/relationships/image" Target="../media/image201.svg"/><Relationship Id="rId156" Type="http://schemas.openxmlformats.org/officeDocument/2006/relationships/image" Target="../media/image206.png"/><Relationship Id="rId177" Type="http://schemas.openxmlformats.org/officeDocument/2006/relationships/image" Target="../media/image227.svg"/><Relationship Id="rId172" Type="http://schemas.openxmlformats.org/officeDocument/2006/relationships/image" Target="../media/image222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9" Type="http://schemas.openxmlformats.org/officeDocument/2006/relationships/image" Target="../media/image97.svg"/><Relationship Id="rId109" Type="http://schemas.openxmlformats.org/officeDocument/2006/relationships/image" Target="../media/image165.svg"/><Relationship Id="rId34" Type="http://schemas.openxmlformats.org/officeDocument/2006/relationships/image" Target="../media/image92.png"/><Relationship Id="rId50" Type="http://schemas.openxmlformats.org/officeDocument/2006/relationships/image" Target="../media/image106.png"/><Relationship Id="rId55" Type="http://schemas.openxmlformats.org/officeDocument/2006/relationships/image" Target="../media/image111.svg"/><Relationship Id="rId76" Type="http://schemas.openxmlformats.org/officeDocument/2006/relationships/image" Target="../media/image132.png"/><Relationship Id="rId97" Type="http://schemas.openxmlformats.org/officeDocument/2006/relationships/image" Target="../media/image153.svg"/><Relationship Id="rId104" Type="http://schemas.openxmlformats.org/officeDocument/2006/relationships/image" Target="../media/image160.png"/><Relationship Id="rId120" Type="http://schemas.openxmlformats.org/officeDocument/2006/relationships/image" Target="../media/image55.png"/><Relationship Id="rId125" Type="http://schemas.openxmlformats.org/officeDocument/2006/relationships/image" Target="../media/image58.svg"/><Relationship Id="rId141" Type="http://schemas.openxmlformats.org/officeDocument/2006/relationships/image" Target="../media/image191.svg"/><Relationship Id="rId146" Type="http://schemas.openxmlformats.org/officeDocument/2006/relationships/image" Target="../media/image196.png"/><Relationship Id="rId167" Type="http://schemas.openxmlformats.org/officeDocument/2006/relationships/image" Target="../media/image217.svg"/><Relationship Id="rId7" Type="http://schemas.openxmlformats.org/officeDocument/2006/relationships/image" Target="../media/image65.svg"/><Relationship Id="rId71" Type="http://schemas.openxmlformats.org/officeDocument/2006/relationships/image" Target="../media/image127.svg"/><Relationship Id="rId92" Type="http://schemas.openxmlformats.org/officeDocument/2006/relationships/image" Target="../media/image148.png"/><Relationship Id="rId162" Type="http://schemas.openxmlformats.org/officeDocument/2006/relationships/image" Target="../media/image212.png"/><Relationship Id="rId183" Type="http://schemas.openxmlformats.org/officeDocument/2006/relationships/image" Target="../media/image233.svg"/><Relationship Id="rId2" Type="http://schemas.openxmlformats.org/officeDocument/2006/relationships/image" Target="../media/image60.png"/><Relationship Id="rId29" Type="http://schemas.openxmlformats.org/officeDocument/2006/relationships/image" Target="../media/image87.svg"/><Relationship Id="rId24" Type="http://schemas.openxmlformats.org/officeDocument/2006/relationships/image" Target="../media/image82.png"/><Relationship Id="rId40" Type="http://schemas.openxmlformats.org/officeDocument/2006/relationships/image" Target="../media/image27.png"/><Relationship Id="rId45" Type="http://schemas.openxmlformats.org/officeDocument/2006/relationships/image" Target="../media/image101.svg"/><Relationship Id="rId66" Type="http://schemas.openxmlformats.org/officeDocument/2006/relationships/image" Target="../media/image122.png"/><Relationship Id="rId87" Type="http://schemas.openxmlformats.org/officeDocument/2006/relationships/image" Target="../media/image143.svg"/><Relationship Id="rId110" Type="http://schemas.openxmlformats.org/officeDocument/2006/relationships/image" Target="../media/image166.png"/><Relationship Id="rId115" Type="http://schemas.openxmlformats.org/officeDocument/2006/relationships/image" Target="../media/image171.svg"/><Relationship Id="rId131" Type="http://schemas.openxmlformats.org/officeDocument/2006/relationships/image" Target="../media/image26.svg"/><Relationship Id="rId136" Type="http://schemas.openxmlformats.org/officeDocument/2006/relationships/image" Target="../media/image186.png"/><Relationship Id="rId157" Type="http://schemas.openxmlformats.org/officeDocument/2006/relationships/image" Target="../media/image207.svg"/><Relationship Id="rId178" Type="http://schemas.openxmlformats.org/officeDocument/2006/relationships/image" Target="../media/image228.png"/><Relationship Id="rId61" Type="http://schemas.openxmlformats.org/officeDocument/2006/relationships/image" Target="../media/image117.svg"/><Relationship Id="rId82" Type="http://schemas.openxmlformats.org/officeDocument/2006/relationships/image" Target="../media/image138.png"/><Relationship Id="rId152" Type="http://schemas.openxmlformats.org/officeDocument/2006/relationships/image" Target="../media/image202.png"/><Relationship Id="rId173" Type="http://schemas.openxmlformats.org/officeDocument/2006/relationships/image" Target="../media/image223.svg"/><Relationship Id="rId19" Type="http://schemas.openxmlformats.org/officeDocument/2006/relationships/image" Target="../media/image77.svg"/><Relationship Id="rId14" Type="http://schemas.openxmlformats.org/officeDocument/2006/relationships/image" Target="../media/image72.png"/><Relationship Id="rId30" Type="http://schemas.openxmlformats.org/officeDocument/2006/relationships/image" Target="../media/image88.png"/><Relationship Id="rId35" Type="http://schemas.openxmlformats.org/officeDocument/2006/relationships/image" Target="../media/image93.svg"/><Relationship Id="rId56" Type="http://schemas.openxmlformats.org/officeDocument/2006/relationships/image" Target="../media/image112.png"/><Relationship Id="rId77" Type="http://schemas.openxmlformats.org/officeDocument/2006/relationships/image" Target="../media/image133.svg"/><Relationship Id="rId100" Type="http://schemas.openxmlformats.org/officeDocument/2006/relationships/image" Target="../media/image156.png"/><Relationship Id="rId105" Type="http://schemas.openxmlformats.org/officeDocument/2006/relationships/image" Target="../media/image161.svg"/><Relationship Id="rId126" Type="http://schemas.openxmlformats.org/officeDocument/2006/relationships/image" Target="../media/image178.png"/><Relationship Id="rId147" Type="http://schemas.openxmlformats.org/officeDocument/2006/relationships/image" Target="../media/image197.svg"/><Relationship Id="rId168" Type="http://schemas.openxmlformats.org/officeDocument/2006/relationships/image" Target="../media/image218.png"/><Relationship Id="rId8" Type="http://schemas.openxmlformats.org/officeDocument/2006/relationships/image" Target="../media/image66.png"/><Relationship Id="rId51" Type="http://schemas.openxmlformats.org/officeDocument/2006/relationships/image" Target="../media/image107.svg"/><Relationship Id="rId72" Type="http://schemas.openxmlformats.org/officeDocument/2006/relationships/image" Target="../media/image128.png"/><Relationship Id="rId93" Type="http://schemas.openxmlformats.org/officeDocument/2006/relationships/image" Target="../media/image149.svg"/><Relationship Id="rId98" Type="http://schemas.openxmlformats.org/officeDocument/2006/relationships/image" Target="../media/image154.png"/><Relationship Id="rId121" Type="http://schemas.openxmlformats.org/officeDocument/2006/relationships/image" Target="../media/image56.svg"/><Relationship Id="rId142" Type="http://schemas.openxmlformats.org/officeDocument/2006/relationships/image" Target="../media/image192.png"/><Relationship Id="rId163" Type="http://schemas.openxmlformats.org/officeDocument/2006/relationships/image" Target="../media/image213.svg"/><Relationship Id="rId3" Type="http://schemas.openxmlformats.org/officeDocument/2006/relationships/image" Target="../media/image61.svg"/><Relationship Id="rId25" Type="http://schemas.openxmlformats.org/officeDocument/2006/relationships/image" Target="../media/image83.svg"/><Relationship Id="rId46" Type="http://schemas.openxmlformats.org/officeDocument/2006/relationships/image" Target="../media/image102.png"/><Relationship Id="rId67" Type="http://schemas.openxmlformats.org/officeDocument/2006/relationships/image" Target="../media/image123.svg"/><Relationship Id="rId116" Type="http://schemas.openxmlformats.org/officeDocument/2006/relationships/image" Target="../media/image172.png"/><Relationship Id="rId137" Type="http://schemas.openxmlformats.org/officeDocument/2006/relationships/image" Target="../media/image187.svg"/><Relationship Id="rId158" Type="http://schemas.openxmlformats.org/officeDocument/2006/relationships/image" Target="../media/image208.png"/><Relationship Id="rId20" Type="http://schemas.openxmlformats.org/officeDocument/2006/relationships/image" Target="../media/image78.png"/><Relationship Id="rId41" Type="http://schemas.openxmlformats.org/officeDocument/2006/relationships/image" Target="../media/image28.svg"/><Relationship Id="rId62" Type="http://schemas.openxmlformats.org/officeDocument/2006/relationships/image" Target="../media/image118.png"/><Relationship Id="rId83" Type="http://schemas.openxmlformats.org/officeDocument/2006/relationships/image" Target="../media/image139.svg"/><Relationship Id="rId88" Type="http://schemas.openxmlformats.org/officeDocument/2006/relationships/image" Target="../media/image144.png"/><Relationship Id="rId111" Type="http://schemas.openxmlformats.org/officeDocument/2006/relationships/image" Target="../media/image167.svg"/><Relationship Id="rId132" Type="http://schemas.openxmlformats.org/officeDocument/2006/relationships/image" Target="../media/image182.png"/><Relationship Id="rId153" Type="http://schemas.openxmlformats.org/officeDocument/2006/relationships/image" Target="../media/image203.svg"/><Relationship Id="rId174" Type="http://schemas.openxmlformats.org/officeDocument/2006/relationships/image" Target="../media/image224.png"/><Relationship Id="rId179" Type="http://schemas.openxmlformats.org/officeDocument/2006/relationships/image" Target="../media/image229.svg"/><Relationship Id="rId15" Type="http://schemas.openxmlformats.org/officeDocument/2006/relationships/image" Target="../media/image73.svg"/><Relationship Id="rId36" Type="http://schemas.openxmlformats.org/officeDocument/2006/relationships/image" Target="../media/image94.png"/><Relationship Id="rId57" Type="http://schemas.openxmlformats.org/officeDocument/2006/relationships/image" Target="../media/image113.svg"/><Relationship Id="rId106" Type="http://schemas.openxmlformats.org/officeDocument/2006/relationships/image" Target="../media/image162.png"/><Relationship Id="rId127" Type="http://schemas.openxmlformats.org/officeDocument/2006/relationships/image" Target="../media/image179.svg"/><Relationship Id="rId10" Type="http://schemas.openxmlformats.org/officeDocument/2006/relationships/image" Target="../media/image68.png"/><Relationship Id="rId31" Type="http://schemas.openxmlformats.org/officeDocument/2006/relationships/image" Target="../media/image89.svg"/><Relationship Id="rId52" Type="http://schemas.openxmlformats.org/officeDocument/2006/relationships/image" Target="../media/image108.png"/><Relationship Id="rId73" Type="http://schemas.openxmlformats.org/officeDocument/2006/relationships/image" Target="../media/image129.svg"/><Relationship Id="rId78" Type="http://schemas.openxmlformats.org/officeDocument/2006/relationships/image" Target="../media/image134.png"/><Relationship Id="rId94" Type="http://schemas.openxmlformats.org/officeDocument/2006/relationships/image" Target="../media/image150.png"/><Relationship Id="rId99" Type="http://schemas.openxmlformats.org/officeDocument/2006/relationships/image" Target="../media/image155.svg"/><Relationship Id="rId101" Type="http://schemas.openxmlformats.org/officeDocument/2006/relationships/image" Target="../media/image157.svg"/><Relationship Id="rId122" Type="http://schemas.openxmlformats.org/officeDocument/2006/relationships/image" Target="../media/image176.png"/><Relationship Id="rId143" Type="http://schemas.openxmlformats.org/officeDocument/2006/relationships/image" Target="../media/image193.svg"/><Relationship Id="rId148" Type="http://schemas.openxmlformats.org/officeDocument/2006/relationships/image" Target="../media/image198.png"/><Relationship Id="rId164" Type="http://schemas.openxmlformats.org/officeDocument/2006/relationships/image" Target="../media/image214.png"/><Relationship Id="rId169" Type="http://schemas.openxmlformats.org/officeDocument/2006/relationships/image" Target="../media/image219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80" Type="http://schemas.openxmlformats.org/officeDocument/2006/relationships/image" Target="../media/image230.png"/><Relationship Id="rId26" Type="http://schemas.openxmlformats.org/officeDocument/2006/relationships/image" Target="../media/image84.png"/><Relationship Id="rId47" Type="http://schemas.openxmlformats.org/officeDocument/2006/relationships/image" Target="../media/image103.svg"/><Relationship Id="rId68" Type="http://schemas.openxmlformats.org/officeDocument/2006/relationships/image" Target="../media/image124.png"/><Relationship Id="rId89" Type="http://schemas.openxmlformats.org/officeDocument/2006/relationships/image" Target="../media/image145.svg"/><Relationship Id="rId112" Type="http://schemas.openxmlformats.org/officeDocument/2006/relationships/image" Target="../media/image168.png"/><Relationship Id="rId133" Type="http://schemas.openxmlformats.org/officeDocument/2006/relationships/image" Target="../media/image183.svg"/><Relationship Id="rId154" Type="http://schemas.openxmlformats.org/officeDocument/2006/relationships/image" Target="../media/image204.png"/><Relationship Id="rId175" Type="http://schemas.openxmlformats.org/officeDocument/2006/relationships/image" Target="../media/image225.svg"/><Relationship Id="rId16" Type="http://schemas.openxmlformats.org/officeDocument/2006/relationships/image" Target="../media/image74.png"/><Relationship Id="rId37" Type="http://schemas.openxmlformats.org/officeDocument/2006/relationships/image" Target="../media/image95.svg"/><Relationship Id="rId58" Type="http://schemas.openxmlformats.org/officeDocument/2006/relationships/image" Target="../media/image114.png"/><Relationship Id="rId79" Type="http://schemas.openxmlformats.org/officeDocument/2006/relationships/image" Target="../media/image135.svg"/><Relationship Id="rId102" Type="http://schemas.openxmlformats.org/officeDocument/2006/relationships/image" Target="../media/image158.png"/><Relationship Id="rId123" Type="http://schemas.openxmlformats.org/officeDocument/2006/relationships/image" Target="../media/image177.svg"/><Relationship Id="rId144" Type="http://schemas.openxmlformats.org/officeDocument/2006/relationships/image" Target="../media/image194.png"/><Relationship Id="rId90" Type="http://schemas.openxmlformats.org/officeDocument/2006/relationships/image" Target="../media/image146.png"/><Relationship Id="rId165" Type="http://schemas.openxmlformats.org/officeDocument/2006/relationships/image" Target="../media/image215.svg"/><Relationship Id="rId27" Type="http://schemas.openxmlformats.org/officeDocument/2006/relationships/image" Target="../media/image85.svg"/><Relationship Id="rId48" Type="http://schemas.openxmlformats.org/officeDocument/2006/relationships/image" Target="../media/image104.png"/><Relationship Id="rId69" Type="http://schemas.openxmlformats.org/officeDocument/2006/relationships/image" Target="../media/image125.svg"/><Relationship Id="rId113" Type="http://schemas.openxmlformats.org/officeDocument/2006/relationships/image" Target="../media/image169.svg"/><Relationship Id="rId134" Type="http://schemas.openxmlformats.org/officeDocument/2006/relationships/image" Target="../media/image184.png"/><Relationship Id="rId80" Type="http://schemas.openxmlformats.org/officeDocument/2006/relationships/image" Target="../media/image136.png"/><Relationship Id="rId155" Type="http://schemas.openxmlformats.org/officeDocument/2006/relationships/image" Target="../media/image205.svg"/><Relationship Id="rId176" Type="http://schemas.openxmlformats.org/officeDocument/2006/relationships/image" Target="../media/image226.png"/><Relationship Id="rId17" Type="http://schemas.openxmlformats.org/officeDocument/2006/relationships/image" Target="../media/image75.svg"/><Relationship Id="rId38" Type="http://schemas.openxmlformats.org/officeDocument/2006/relationships/image" Target="../media/image96.png"/><Relationship Id="rId59" Type="http://schemas.openxmlformats.org/officeDocument/2006/relationships/image" Target="../media/image115.svg"/><Relationship Id="rId103" Type="http://schemas.openxmlformats.org/officeDocument/2006/relationships/image" Target="../media/image159.svg"/><Relationship Id="rId124" Type="http://schemas.openxmlformats.org/officeDocument/2006/relationships/image" Target="../media/image57.png"/><Relationship Id="rId70" Type="http://schemas.openxmlformats.org/officeDocument/2006/relationships/image" Target="../media/image126.png"/><Relationship Id="rId91" Type="http://schemas.openxmlformats.org/officeDocument/2006/relationships/image" Target="../media/image147.svg"/><Relationship Id="rId145" Type="http://schemas.openxmlformats.org/officeDocument/2006/relationships/image" Target="../media/image195.svg"/><Relationship Id="rId166" Type="http://schemas.openxmlformats.org/officeDocument/2006/relationships/image" Target="../media/image216.png"/><Relationship Id="rId1" Type="http://schemas.openxmlformats.org/officeDocument/2006/relationships/slideLayout" Target="../slideLayouts/slideLayout30.xml"/><Relationship Id="rId28" Type="http://schemas.openxmlformats.org/officeDocument/2006/relationships/image" Target="../media/image86.png"/><Relationship Id="rId49" Type="http://schemas.openxmlformats.org/officeDocument/2006/relationships/image" Target="../media/image105.svg"/><Relationship Id="rId114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7.svg"/><Relationship Id="rId21" Type="http://schemas.openxmlformats.org/officeDocument/2006/relationships/image" Target="../media/image253.svg"/><Relationship Id="rId42" Type="http://schemas.openxmlformats.org/officeDocument/2006/relationships/image" Target="../media/image274.png"/><Relationship Id="rId63" Type="http://schemas.openxmlformats.org/officeDocument/2006/relationships/image" Target="../media/image295.svg"/><Relationship Id="rId84" Type="http://schemas.openxmlformats.org/officeDocument/2006/relationships/image" Target="../media/image314.png"/><Relationship Id="rId138" Type="http://schemas.openxmlformats.org/officeDocument/2006/relationships/image" Target="../media/image364.png"/><Relationship Id="rId159" Type="http://schemas.openxmlformats.org/officeDocument/2006/relationships/image" Target="../media/image383.svg"/><Relationship Id="rId170" Type="http://schemas.openxmlformats.org/officeDocument/2006/relationships/image" Target="../media/image394.png"/><Relationship Id="rId191" Type="http://schemas.openxmlformats.org/officeDocument/2006/relationships/image" Target="../media/image415.svg"/><Relationship Id="rId107" Type="http://schemas.openxmlformats.org/officeDocument/2006/relationships/image" Target="../media/image337.svg"/><Relationship Id="rId11" Type="http://schemas.openxmlformats.org/officeDocument/2006/relationships/image" Target="../media/image243.svg"/><Relationship Id="rId32" Type="http://schemas.openxmlformats.org/officeDocument/2006/relationships/image" Target="../media/image264.png"/><Relationship Id="rId53" Type="http://schemas.openxmlformats.org/officeDocument/2006/relationships/image" Target="../media/image285.svg"/><Relationship Id="rId74" Type="http://schemas.openxmlformats.org/officeDocument/2006/relationships/image" Target="../media/image29.png"/><Relationship Id="rId128" Type="http://schemas.openxmlformats.org/officeDocument/2006/relationships/image" Target="../media/image358.png"/><Relationship Id="rId149" Type="http://schemas.openxmlformats.org/officeDocument/2006/relationships/image" Target="../media/image373.svg"/><Relationship Id="rId5" Type="http://schemas.openxmlformats.org/officeDocument/2006/relationships/image" Target="../media/image237.svg"/><Relationship Id="rId95" Type="http://schemas.openxmlformats.org/officeDocument/2006/relationships/image" Target="../media/image325.svg"/><Relationship Id="rId160" Type="http://schemas.openxmlformats.org/officeDocument/2006/relationships/image" Target="../media/image384.png"/><Relationship Id="rId181" Type="http://schemas.openxmlformats.org/officeDocument/2006/relationships/image" Target="../media/image405.svg"/><Relationship Id="rId22" Type="http://schemas.openxmlformats.org/officeDocument/2006/relationships/image" Target="../media/image254.png"/><Relationship Id="rId43" Type="http://schemas.openxmlformats.org/officeDocument/2006/relationships/image" Target="../media/image275.svg"/><Relationship Id="rId64" Type="http://schemas.openxmlformats.org/officeDocument/2006/relationships/image" Target="../media/image296.png"/><Relationship Id="rId118" Type="http://schemas.openxmlformats.org/officeDocument/2006/relationships/image" Target="../media/image348.png"/><Relationship Id="rId139" Type="http://schemas.openxmlformats.org/officeDocument/2006/relationships/image" Target="../media/image365.svg"/><Relationship Id="rId85" Type="http://schemas.openxmlformats.org/officeDocument/2006/relationships/image" Target="../media/image315.svg"/><Relationship Id="rId150" Type="http://schemas.openxmlformats.org/officeDocument/2006/relationships/image" Target="../media/image374.png"/><Relationship Id="rId171" Type="http://schemas.openxmlformats.org/officeDocument/2006/relationships/image" Target="../media/image395.svg"/><Relationship Id="rId12" Type="http://schemas.openxmlformats.org/officeDocument/2006/relationships/image" Target="../media/image244.png"/><Relationship Id="rId33" Type="http://schemas.openxmlformats.org/officeDocument/2006/relationships/image" Target="../media/image265.svg"/><Relationship Id="rId108" Type="http://schemas.openxmlformats.org/officeDocument/2006/relationships/image" Target="../media/image338.png"/><Relationship Id="rId129" Type="http://schemas.openxmlformats.org/officeDocument/2006/relationships/image" Target="../media/image359.svg"/><Relationship Id="rId54" Type="http://schemas.openxmlformats.org/officeDocument/2006/relationships/image" Target="../media/image286.png"/><Relationship Id="rId75" Type="http://schemas.openxmlformats.org/officeDocument/2006/relationships/image" Target="../media/image30.svg"/><Relationship Id="rId96" Type="http://schemas.openxmlformats.org/officeDocument/2006/relationships/image" Target="../media/image326.png"/><Relationship Id="rId140" Type="http://schemas.openxmlformats.org/officeDocument/2006/relationships/image" Target="../media/image366.png"/><Relationship Id="rId161" Type="http://schemas.openxmlformats.org/officeDocument/2006/relationships/image" Target="../media/image385.svg"/><Relationship Id="rId182" Type="http://schemas.openxmlformats.org/officeDocument/2006/relationships/image" Target="../media/image406.png"/><Relationship Id="rId6" Type="http://schemas.openxmlformats.org/officeDocument/2006/relationships/image" Target="../media/image238.png"/><Relationship Id="rId23" Type="http://schemas.openxmlformats.org/officeDocument/2006/relationships/image" Target="../media/image255.svg"/><Relationship Id="rId119" Type="http://schemas.openxmlformats.org/officeDocument/2006/relationships/image" Target="../media/image349.svg"/><Relationship Id="rId44" Type="http://schemas.openxmlformats.org/officeDocument/2006/relationships/image" Target="../media/image276.png"/><Relationship Id="rId65" Type="http://schemas.openxmlformats.org/officeDocument/2006/relationships/image" Target="../media/image297.svg"/><Relationship Id="rId86" Type="http://schemas.openxmlformats.org/officeDocument/2006/relationships/image" Target="../media/image316.png"/><Relationship Id="rId130" Type="http://schemas.openxmlformats.org/officeDocument/2006/relationships/image" Target="../media/image360.png"/><Relationship Id="rId151" Type="http://schemas.openxmlformats.org/officeDocument/2006/relationships/image" Target="../media/image375.svg"/><Relationship Id="rId172" Type="http://schemas.openxmlformats.org/officeDocument/2006/relationships/image" Target="../media/image396.png"/><Relationship Id="rId13" Type="http://schemas.openxmlformats.org/officeDocument/2006/relationships/image" Target="../media/image245.svg"/><Relationship Id="rId18" Type="http://schemas.openxmlformats.org/officeDocument/2006/relationships/image" Target="../media/image250.png"/><Relationship Id="rId39" Type="http://schemas.openxmlformats.org/officeDocument/2006/relationships/image" Target="../media/image271.svg"/><Relationship Id="rId109" Type="http://schemas.openxmlformats.org/officeDocument/2006/relationships/image" Target="../media/image339.svg"/><Relationship Id="rId34" Type="http://schemas.openxmlformats.org/officeDocument/2006/relationships/image" Target="../media/image266.png"/><Relationship Id="rId50" Type="http://schemas.openxmlformats.org/officeDocument/2006/relationships/image" Target="../media/image282.png"/><Relationship Id="rId55" Type="http://schemas.openxmlformats.org/officeDocument/2006/relationships/image" Target="../media/image287.svg"/><Relationship Id="rId76" Type="http://schemas.openxmlformats.org/officeDocument/2006/relationships/image" Target="../media/image306.png"/><Relationship Id="rId97" Type="http://schemas.openxmlformats.org/officeDocument/2006/relationships/image" Target="../media/image327.svg"/><Relationship Id="rId104" Type="http://schemas.openxmlformats.org/officeDocument/2006/relationships/image" Target="../media/image334.png"/><Relationship Id="rId120" Type="http://schemas.openxmlformats.org/officeDocument/2006/relationships/image" Target="../media/image350.png"/><Relationship Id="rId125" Type="http://schemas.openxmlformats.org/officeDocument/2006/relationships/image" Target="../media/image355.svg"/><Relationship Id="rId141" Type="http://schemas.openxmlformats.org/officeDocument/2006/relationships/image" Target="../media/image367.svg"/><Relationship Id="rId146" Type="http://schemas.openxmlformats.org/officeDocument/2006/relationships/image" Target="../media/image33.png"/><Relationship Id="rId167" Type="http://schemas.openxmlformats.org/officeDocument/2006/relationships/image" Target="../media/image391.svg"/><Relationship Id="rId188" Type="http://schemas.openxmlformats.org/officeDocument/2006/relationships/image" Target="../media/image412.png"/><Relationship Id="rId7" Type="http://schemas.openxmlformats.org/officeDocument/2006/relationships/image" Target="../media/image239.svg"/><Relationship Id="rId71" Type="http://schemas.openxmlformats.org/officeDocument/2006/relationships/image" Target="../media/image303.svg"/><Relationship Id="rId92" Type="http://schemas.openxmlformats.org/officeDocument/2006/relationships/image" Target="../media/image322.png"/><Relationship Id="rId162" Type="http://schemas.openxmlformats.org/officeDocument/2006/relationships/image" Target="../media/image386.png"/><Relationship Id="rId183" Type="http://schemas.openxmlformats.org/officeDocument/2006/relationships/image" Target="../media/image407.svg"/><Relationship Id="rId2" Type="http://schemas.openxmlformats.org/officeDocument/2006/relationships/image" Target="../media/image234.png"/><Relationship Id="rId29" Type="http://schemas.openxmlformats.org/officeDocument/2006/relationships/image" Target="../media/image261.svg"/><Relationship Id="rId24" Type="http://schemas.openxmlformats.org/officeDocument/2006/relationships/image" Target="../media/image256.png"/><Relationship Id="rId40" Type="http://schemas.openxmlformats.org/officeDocument/2006/relationships/image" Target="../media/image272.png"/><Relationship Id="rId45" Type="http://schemas.openxmlformats.org/officeDocument/2006/relationships/image" Target="../media/image277.svg"/><Relationship Id="rId66" Type="http://schemas.openxmlformats.org/officeDocument/2006/relationships/image" Target="../media/image298.png"/><Relationship Id="rId87" Type="http://schemas.openxmlformats.org/officeDocument/2006/relationships/image" Target="../media/image317.svg"/><Relationship Id="rId110" Type="http://schemas.openxmlformats.org/officeDocument/2006/relationships/image" Target="../media/image340.png"/><Relationship Id="rId115" Type="http://schemas.openxmlformats.org/officeDocument/2006/relationships/image" Target="../media/image345.svg"/><Relationship Id="rId131" Type="http://schemas.openxmlformats.org/officeDocument/2006/relationships/image" Target="../media/image361.svg"/><Relationship Id="rId136" Type="http://schemas.openxmlformats.org/officeDocument/2006/relationships/image" Target="../media/image50.png"/><Relationship Id="rId157" Type="http://schemas.openxmlformats.org/officeDocument/2006/relationships/image" Target="../media/image381.svg"/><Relationship Id="rId178" Type="http://schemas.openxmlformats.org/officeDocument/2006/relationships/image" Target="../media/image402.png"/><Relationship Id="rId61" Type="http://schemas.openxmlformats.org/officeDocument/2006/relationships/image" Target="../media/image293.svg"/><Relationship Id="rId82" Type="http://schemas.openxmlformats.org/officeDocument/2006/relationships/image" Target="../media/image312.png"/><Relationship Id="rId152" Type="http://schemas.openxmlformats.org/officeDocument/2006/relationships/image" Target="../media/image376.png"/><Relationship Id="rId173" Type="http://schemas.openxmlformats.org/officeDocument/2006/relationships/image" Target="../media/image397.svg"/><Relationship Id="rId19" Type="http://schemas.openxmlformats.org/officeDocument/2006/relationships/image" Target="../media/image251.svg"/><Relationship Id="rId14" Type="http://schemas.openxmlformats.org/officeDocument/2006/relationships/image" Target="../media/image246.png"/><Relationship Id="rId30" Type="http://schemas.openxmlformats.org/officeDocument/2006/relationships/image" Target="../media/image262.png"/><Relationship Id="rId35" Type="http://schemas.openxmlformats.org/officeDocument/2006/relationships/image" Target="../media/image267.svg"/><Relationship Id="rId56" Type="http://schemas.openxmlformats.org/officeDocument/2006/relationships/image" Target="../media/image288.png"/><Relationship Id="rId77" Type="http://schemas.openxmlformats.org/officeDocument/2006/relationships/image" Target="../media/image307.svg"/><Relationship Id="rId100" Type="http://schemas.openxmlformats.org/officeDocument/2006/relationships/image" Target="../media/image330.png"/><Relationship Id="rId105" Type="http://schemas.openxmlformats.org/officeDocument/2006/relationships/image" Target="../media/image335.svg"/><Relationship Id="rId126" Type="http://schemas.openxmlformats.org/officeDocument/2006/relationships/image" Target="../media/image356.png"/><Relationship Id="rId147" Type="http://schemas.openxmlformats.org/officeDocument/2006/relationships/image" Target="../media/image34.svg"/><Relationship Id="rId168" Type="http://schemas.openxmlformats.org/officeDocument/2006/relationships/image" Target="../media/image392.png"/><Relationship Id="rId8" Type="http://schemas.openxmlformats.org/officeDocument/2006/relationships/image" Target="../media/image240.png"/><Relationship Id="rId51" Type="http://schemas.openxmlformats.org/officeDocument/2006/relationships/image" Target="../media/image283.svg"/><Relationship Id="rId72" Type="http://schemas.openxmlformats.org/officeDocument/2006/relationships/image" Target="../media/image304.png"/><Relationship Id="rId93" Type="http://schemas.openxmlformats.org/officeDocument/2006/relationships/image" Target="../media/image323.svg"/><Relationship Id="rId98" Type="http://schemas.openxmlformats.org/officeDocument/2006/relationships/image" Target="../media/image328.png"/><Relationship Id="rId121" Type="http://schemas.openxmlformats.org/officeDocument/2006/relationships/image" Target="../media/image351.svg"/><Relationship Id="rId142" Type="http://schemas.openxmlformats.org/officeDocument/2006/relationships/image" Target="../media/image368.png"/><Relationship Id="rId163" Type="http://schemas.openxmlformats.org/officeDocument/2006/relationships/image" Target="../media/image387.svg"/><Relationship Id="rId184" Type="http://schemas.openxmlformats.org/officeDocument/2006/relationships/image" Target="../media/image408.png"/><Relationship Id="rId189" Type="http://schemas.openxmlformats.org/officeDocument/2006/relationships/image" Target="../media/image413.svg"/><Relationship Id="rId3" Type="http://schemas.openxmlformats.org/officeDocument/2006/relationships/image" Target="../media/image235.svg"/><Relationship Id="rId25" Type="http://schemas.openxmlformats.org/officeDocument/2006/relationships/image" Target="../media/image257.svg"/><Relationship Id="rId46" Type="http://schemas.openxmlformats.org/officeDocument/2006/relationships/image" Target="../media/image278.png"/><Relationship Id="rId67" Type="http://schemas.openxmlformats.org/officeDocument/2006/relationships/image" Target="../media/image299.svg"/><Relationship Id="rId116" Type="http://schemas.openxmlformats.org/officeDocument/2006/relationships/image" Target="../media/image346.png"/><Relationship Id="rId137" Type="http://schemas.openxmlformats.org/officeDocument/2006/relationships/image" Target="../media/image51.svg"/><Relationship Id="rId158" Type="http://schemas.openxmlformats.org/officeDocument/2006/relationships/image" Target="../media/image382.png"/><Relationship Id="rId20" Type="http://schemas.openxmlformats.org/officeDocument/2006/relationships/image" Target="../media/image252.png"/><Relationship Id="rId41" Type="http://schemas.openxmlformats.org/officeDocument/2006/relationships/image" Target="../media/image273.svg"/><Relationship Id="rId62" Type="http://schemas.openxmlformats.org/officeDocument/2006/relationships/image" Target="../media/image294.png"/><Relationship Id="rId83" Type="http://schemas.openxmlformats.org/officeDocument/2006/relationships/image" Target="../media/image313.svg"/><Relationship Id="rId88" Type="http://schemas.openxmlformats.org/officeDocument/2006/relationships/image" Target="../media/image318.png"/><Relationship Id="rId111" Type="http://schemas.openxmlformats.org/officeDocument/2006/relationships/image" Target="../media/image341.svg"/><Relationship Id="rId132" Type="http://schemas.openxmlformats.org/officeDocument/2006/relationships/image" Target="../media/image31.png"/><Relationship Id="rId153" Type="http://schemas.openxmlformats.org/officeDocument/2006/relationships/image" Target="../media/image377.svg"/><Relationship Id="rId174" Type="http://schemas.openxmlformats.org/officeDocument/2006/relationships/image" Target="../media/image398.png"/><Relationship Id="rId179" Type="http://schemas.openxmlformats.org/officeDocument/2006/relationships/image" Target="../media/image403.svg"/><Relationship Id="rId190" Type="http://schemas.openxmlformats.org/officeDocument/2006/relationships/image" Target="../media/image414.png"/><Relationship Id="rId15" Type="http://schemas.openxmlformats.org/officeDocument/2006/relationships/image" Target="../media/image247.svg"/><Relationship Id="rId36" Type="http://schemas.openxmlformats.org/officeDocument/2006/relationships/image" Target="../media/image268.png"/><Relationship Id="rId57" Type="http://schemas.openxmlformats.org/officeDocument/2006/relationships/image" Target="../media/image289.svg"/><Relationship Id="rId106" Type="http://schemas.openxmlformats.org/officeDocument/2006/relationships/image" Target="../media/image336.png"/><Relationship Id="rId127" Type="http://schemas.openxmlformats.org/officeDocument/2006/relationships/image" Target="../media/image357.svg"/><Relationship Id="rId10" Type="http://schemas.openxmlformats.org/officeDocument/2006/relationships/image" Target="../media/image242.png"/><Relationship Id="rId31" Type="http://schemas.openxmlformats.org/officeDocument/2006/relationships/image" Target="../media/image263.svg"/><Relationship Id="rId52" Type="http://schemas.openxmlformats.org/officeDocument/2006/relationships/image" Target="../media/image284.png"/><Relationship Id="rId73" Type="http://schemas.openxmlformats.org/officeDocument/2006/relationships/image" Target="../media/image305.svg"/><Relationship Id="rId78" Type="http://schemas.openxmlformats.org/officeDocument/2006/relationships/image" Target="../media/image308.png"/><Relationship Id="rId94" Type="http://schemas.openxmlformats.org/officeDocument/2006/relationships/image" Target="../media/image324.png"/><Relationship Id="rId99" Type="http://schemas.openxmlformats.org/officeDocument/2006/relationships/image" Target="../media/image329.svg"/><Relationship Id="rId101" Type="http://schemas.openxmlformats.org/officeDocument/2006/relationships/image" Target="../media/image331.svg"/><Relationship Id="rId122" Type="http://schemas.openxmlformats.org/officeDocument/2006/relationships/image" Target="../media/image352.png"/><Relationship Id="rId143" Type="http://schemas.openxmlformats.org/officeDocument/2006/relationships/image" Target="../media/image369.svg"/><Relationship Id="rId148" Type="http://schemas.openxmlformats.org/officeDocument/2006/relationships/image" Target="../media/image372.png"/><Relationship Id="rId164" Type="http://schemas.openxmlformats.org/officeDocument/2006/relationships/image" Target="../media/image388.png"/><Relationship Id="rId169" Type="http://schemas.openxmlformats.org/officeDocument/2006/relationships/image" Target="../media/image393.svg"/><Relationship Id="rId185" Type="http://schemas.openxmlformats.org/officeDocument/2006/relationships/image" Target="../media/image409.svg"/><Relationship Id="rId4" Type="http://schemas.openxmlformats.org/officeDocument/2006/relationships/image" Target="../media/image236.png"/><Relationship Id="rId9" Type="http://schemas.openxmlformats.org/officeDocument/2006/relationships/image" Target="../media/image241.svg"/><Relationship Id="rId180" Type="http://schemas.openxmlformats.org/officeDocument/2006/relationships/image" Target="../media/image404.png"/><Relationship Id="rId26" Type="http://schemas.openxmlformats.org/officeDocument/2006/relationships/image" Target="../media/image258.png"/><Relationship Id="rId47" Type="http://schemas.openxmlformats.org/officeDocument/2006/relationships/image" Target="../media/image279.svg"/><Relationship Id="rId68" Type="http://schemas.openxmlformats.org/officeDocument/2006/relationships/image" Target="../media/image300.png"/><Relationship Id="rId89" Type="http://schemas.openxmlformats.org/officeDocument/2006/relationships/image" Target="../media/image319.svg"/><Relationship Id="rId112" Type="http://schemas.openxmlformats.org/officeDocument/2006/relationships/image" Target="../media/image342.png"/><Relationship Id="rId133" Type="http://schemas.openxmlformats.org/officeDocument/2006/relationships/image" Target="../media/image32.svg"/><Relationship Id="rId154" Type="http://schemas.openxmlformats.org/officeDocument/2006/relationships/image" Target="../media/image378.png"/><Relationship Id="rId175" Type="http://schemas.openxmlformats.org/officeDocument/2006/relationships/image" Target="../media/image399.svg"/><Relationship Id="rId16" Type="http://schemas.openxmlformats.org/officeDocument/2006/relationships/image" Target="../media/image248.png"/><Relationship Id="rId37" Type="http://schemas.openxmlformats.org/officeDocument/2006/relationships/image" Target="../media/image269.svg"/><Relationship Id="rId58" Type="http://schemas.openxmlformats.org/officeDocument/2006/relationships/image" Target="../media/image290.png"/><Relationship Id="rId79" Type="http://schemas.openxmlformats.org/officeDocument/2006/relationships/image" Target="../media/image309.svg"/><Relationship Id="rId102" Type="http://schemas.openxmlformats.org/officeDocument/2006/relationships/image" Target="../media/image332.png"/><Relationship Id="rId123" Type="http://schemas.openxmlformats.org/officeDocument/2006/relationships/image" Target="../media/image353.svg"/><Relationship Id="rId144" Type="http://schemas.openxmlformats.org/officeDocument/2006/relationships/image" Target="../media/image370.png"/><Relationship Id="rId90" Type="http://schemas.openxmlformats.org/officeDocument/2006/relationships/image" Target="../media/image320.png"/><Relationship Id="rId165" Type="http://schemas.openxmlformats.org/officeDocument/2006/relationships/image" Target="../media/image389.svg"/><Relationship Id="rId186" Type="http://schemas.openxmlformats.org/officeDocument/2006/relationships/image" Target="../media/image410.png"/><Relationship Id="rId27" Type="http://schemas.openxmlformats.org/officeDocument/2006/relationships/image" Target="../media/image259.svg"/><Relationship Id="rId48" Type="http://schemas.openxmlformats.org/officeDocument/2006/relationships/image" Target="../media/image280.png"/><Relationship Id="rId69" Type="http://schemas.openxmlformats.org/officeDocument/2006/relationships/image" Target="../media/image301.svg"/><Relationship Id="rId113" Type="http://schemas.openxmlformats.org/officeDocument/2006/relationships/image" Target="../media/image343.svg"/><Relationship Id="rId134" Type="http://schemas.openxmlformats.org/officeDocument/2006/relationships/image" Target="../media/image362.png"/><Relationship Id="rId80" Type="http://schemas.openxmlformats.org/officeDocument/2006/relationships/image" Target="../media/image310.png"/><Relationship Id="rId155" Type="http://schemas.openxmlformats.org/officeDocument/2006/relationships/image" Target="../media/image379.svg"/><Relationship Id="rId176" Type="http://schemas.openxmlformats.org/officeDocument/2006/relationships/image" Target="../media/image400.png"/><Relationship Id="rId17" Type="http://schemas.openxmlformats.org/officeDocument/2006/relationships/image" Target="../media/image249.svg"/><Relationship Id="rId38" Type="http://schemas.openxmlformats.org/officeDocument/2006/relationships/image" Target="../media/image270.png"/><Relationship Id="rId59" Type="http://schemas.openxmlformats.org/officeDocument/2006/relationships/image" Target="../media/image291.svg"/><Relationship Id="rId103" Type="http://schemas.openxmlformats.org/officeDocument/2006/relationships/image" Target="../media/image333.svg"/><Relationship Id="rId124" Type="http://schemas.openxmlformats.org/officeDocument/2006/relationships/image" Target="../media/image354.png"/><Relationship Id="rId70" Type="http://schemas.openxmlformats.org/officeDocument/2006/relationships/image" Target="../media/image302.png"/><Relationship Id="rId91" Type="http://schemas.openxmlformats.org/officeDocument/2006/relationships/image" Target="../media/image321.svg"/><Relationship Id="rId145" Type="http://schemas.openxmlformats.org/officeDocument/2006/relationships/image" Target="../media/image371.svg"/><Relationship Id="rId166" Type="http://schemas.openxmlformats.org/officeDocument/2006/relationships/image" Target="../media/image390.png"/><Relationship Id="rId187" Type="http://schemas.openxmlformats.org/officeDocument/2006/relationships/image" Target="../media/image411.svg"/><Relationship Id="rId1" Type="http://schemas.openxmlformats.org/officeDocument/2006/relationships/slideLayout" Target="../slideLayouts/slideLayout31.xml"/><Relationship Id="rId28" Type="http://schemas.openxmlformats.org/officeDocument/2006/relationships/image" Target="../media/image260.png"/><Relationship Id="rId49" Type="http://schemas.openxmlformats.org/officeDocument/2006/relationships/image" Target="../media/image281.svg"/><Relationship Id="rId114" Type="http://schemas.openxmlformats.org/officeDocument/2006/relationships/image" Target="../media/image344.png"/><Relationship Id="rId60" Type="http://schemas.openxmlformats.org/officeDocument/2006/relationships/image" Target="../media/image292.png"/><Relationship Id="rId81" Type="http://schemas.openxmlformats.org/officeDocument/2006/relationships/image" Target="../media/image311.svg"/><Relationship Id="rId135" Type="http://schemas.openxmlformats.org/officeDocument/2006/relationships/image" Target="../media/image363.svg"/><Relationship Id="rId156" Type="http://schemas.openxmlformats.org/officeDocument/2006/relationships/image" Target="../media/image380.png"/><Relationship Id="rId177" Type="http://schemas.openxmlformats.org/officeDocument/2006/relationships/image" Target="../media/image401.sv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7.svg"/><Relationship Id="rId21" Type="http://schemas.openxmlformats.org/officeDocument/2006/relationships/image" Target="../media/image433.svg"/><Relationship Id="rId42" Type="http://schemas.openxmlformats.org/officeDocument/2006/relationships/image" Target="../media/image454.png"/><Relationship Id="rId63" Type="http://schemas.openxmlformats.org/officeDocument/2006/relationships/image" Target="../media/image475.svg"/><Relationship Id="rId84" Type="http://schemas.openxmlformats.org/officeDocument/2006/relationships/image" Target="../media/image494.png"/><Relationship Id="rId138" Type="http://schemas.openxmlformats.org/officeDocument/2006/relationships/image" Target="../media/image548.png"/><Relationship Id="rId159" Type="http://schemas.openxmlformats.org/officeDocument/2006/relationships/image" Target="../media/image569.svg"/><Relationship Id="rId170" Type="http://schemas.openxmlformats.org/officeDocument/2006/relationships/image" Target="../media/image580.png"/><Relationship Id="rId107" Type="http://schemas.openxmlformats.org/officeDocument/2006/relationships/image" Target="../media/image517.svg"/><Relationship Id="rId11" Type="http://schemas.openxmlformats.org/officeDocument/2006/relationships/image" Target="../media/image425.svg"/><Relationship Id="rId32" Type="http://schemas.openxmlformats.org/officeDocument/2006/relationships/image" Target="../media/image444.png"/><Relationship Id="rId53" Type="http://schemas.openxmlformats.org/officeDocument/2006/relationships/image" Target="../media/image465.svg"/><Relationship Id="rId74" Type="http://schemas.openxmlformats.org/officeDocument/2006/relationships/image" Target="../media/image484.png"/><Relationship Id="rId128" Type="http://schemas.openxmlformats.org/officeDocument/2006/relationships/image" Target="../media/image538.png"/><Relationship Id="rId149" Type="http://schemas.openxmlformats.org/officeDocument/2006/relationships/image" Target="../media/image559.svg"/><Relationship Id="rId5" Type="http://schemas.openxmlformats.org/officeDocument/2006/relationships/image" Target="../media/image419.svg"/><Relationship Id="rId95" Type="http://schemas.openxmlformats.org/officeDocument/2006/relationships/image" Target="../media/image505.svg"/><Relationship Id="rId160" Type="http://schemas.openxmlformats.org/officeDocument/2006/relationships/image" Target="../media/image570.png"/><Relationship Id="rId22" Type="http://schemas.openxmlformats.org/officeDocument/2006/relationships/image" Target="../media/image434.png"/><Relationship Id="rId43" Type="http://schemas.openxmlformats.org/officeDocument/2006/relationships/image" Target="../media/image455.svg"/><Relationship Id="rId64" Type="http://schemas.openxmlformats.org/officeDocument/2006/relationships/image" Target="../media/image476.png"/><Relationship Id="rId118" Type="http://schemas.openxmlformats.org/officeDocument/2006/relationships/image" Target="../media/image528.png"/><Relationship Id="rId139" Type="http://schemas.openxmlformats.org/officeDocument/2006/relationships/image" Target="../media/image549.svg"/><Relationship Id="rId85" Type="http://schemas.openxmlformats.org/officeDocument/2006/relationships/image" Target="../media/image495.svg"/><Relationship Id="rId150" Type="http://schemas.openxmlformats.org/officeDocument/2006/relationships/image" Target="../media/image560.png"/><Relationship Id="rId171" Type="http://schemas.openxmlformats.org/officeDocument/2006/relationships/image" Target="../media/image581.svg"/><Relationship Id="rId12" Type="http://schemas.openxmlformats.org/officeDocument/2006/relationships/image" Target="../media/image426.png"/><Relationship Id="rId33" Type="http://schemas.openxmlformats.org/officeDocument/2006/relationships/image" Target="../media/image445.svg"/><Relationship Id="rId108" Type="http://schemas.openxmlformats.org/officeDocument/2006/relationships/image" Target="../media/image518.png"/><Relationship Id="rId129" Type="http://schemas.openxmlformats.org/officeDocument/2006/relationships/image" Target="../media/image539.svg"/><Relationship Id="rId54" Type="http://schemas.openxmlformats.org/officeDocument/2006/relationships/image" Target="../media/image466.png"/><Relationship Id="rId75" Type="http://schemas.openxmlformats.org/officeDocument/2006/relationships/image" Target="../media/image485.svg"/><Relationship Id="rId96" Type="http://schemas.openxmlformats.org/officeDocument/2006/relationships/image" Target="../media/image506.png"/><Relationship Id="rId140" Type="http://schemas.openxmlformats.org/officeDocument/2006/relationships/image" Target="../media/image550.png"/><Relationship Id="rId161" Type="http://schemas.openxmlformats.org/officeDocument/2006/relationships/image" Target="../media/image571.svg"/><Relationship Id="rId6" Type="http://schemas.openxmlformats.org/officeDocument/2006/relationships/image" Target="../media/image420.png"/><Relationship Id="rId23" Type="http://schemas.openxmlformats.org/officeDocument/2006/relationships/image" Target="../media/image435.svg"/><Relationship Id="rId28" Type="http://schemas.openxmlformats.org/officeDocument/2006/relationships/image" Target="../media/image440.png"/><Relationship Id="rId49" Type="http://schemas.openxmlformats.org/officeDocument/2006/relationships/image" Target="../media/image461.svg"/><Relationship Id="rId114" Type="http://schemas.openxmlformats.org/officeDocument/2006/relationships/image" Target="../media/image524.png"/><Relationship Id="rId119" Type="http://schemas.openxmlformats.org/officeDocument/2006/relationships/image" Target="../media/image529.svg"/><Relationship Id="rId44" Type="http://schemas.openxmlformats.org/officeDocument/2006/relationships/image" Target="../media/image456.png"/><Relationship Id="rId60" Type="http://schemas.openxmlformats.org/officeDocument/2006/relationships/image" Target="../media/image472.png"/><Relationship Id="rId65" Type="http://schemas.openxmlformats.org/officeDocument/2006/relationships/image" Target="../media/image477.svg"/><Relationship Id="rId81" Type="http://schemas.openxmlformats.org/officeDocument/2006/relationships/image" Target="../media/image491.svg"/><Relationship Id="rId86" Type="http://schemas.openxmlformats.org/officeDocument/2006/relationships/image" Target="../media/image496.png"/><Relationship Id="rId130" Type="http://schemas.openxmlformats.org/officeDocument/2006/relationships/image" Target="../media/image540.png"/><Relationship Id="rId135" Type="http://schemas.openxmlformats.org/officeDocument/2006/relationships/image" Target="../media/image545.svg"/><Relationship Id="rId151" Type="http://schemas.openxmlformats.org/officeDocument/2006/relationships/image" Target="../media/image561.svg"/><Relationship Id="rId156" Type="http://schemas.openxmlformats.org/officeDocument/2006/relationships/image" Target="../media/image566.png"/><Relationship Id="rId177" Type="http://schemas.openxmlformats.org/officeDocument/2006/relationships/image" Target="../media/image587.svg"/><Relationship Id="rId172" Type="http://schemas.openxmlformats.org/officeDocument/2006/relationships/image" Target="../media/image582.png"/><Relationship Id="rId13" Type="http://schemas.openxmlformats.org/officeDocument/2006/relationships/image" Target="../media/image427.svg"/><Relationship Id="rId18" Type="http://schemas.openxmlformats.org/officeDocument/2006/relationships/image" Target="../media/image430.png"/><Relationship Id="rId39" Type="http://schemas.openxmlformats.org/officeDocument/2006/relationships/image" Target="../media/image451.svg"/><Relationship Id="rId109" Type="http://schemas.openxmlformats.org/officeDocument/2006/relationships/image" Target="../media/image519.svg"/><Relationship Id="rId34" Type="http://schemas.openxmlformats.org/officeDocument/2006/relationships/image" Target="../media/image446.png"/><Relationship Id="rId50" Type="http://schemas.openxmlformats.org/officeDocument/2006/relationships/image" Target="../media/image462.png"/><Relationship Id="rId55" Type="http://schemas.openxmlformats.org/officeDocument/2006/relationships/image" Target="../media/image467.svg"/><Relationship Id="rId76" Type="http://schemas.openxmlformats.org/officeDocument/2006/relationships/image" Target="../media/image486.png"/><Relationship Id="rId97" Type="http://schemas.openxmlformats.org/officeDocument/2006/relationships/image" Target="../media/image507.svg"/><Relationship Id="rId104" Type="http://schemas.openxmlformats.org/officeDocument/2006/relationships/image" Target="../media/image514.png"/><Relationship Id="rId120" Type="http://schemas.openxmlformats.org/officeDocument/2006/relationships/image" Target="../media/image530.png"/><Relationship Id="rId125" Type="http://schemas.openxmlformats.org/officeDocument/2006/relationships/image" Target="../media/image535.svg"/><Relationship Id="rId141" Type="http://schemas.openxmlformats.org/officeDocument/2006/relationships/image" Target="../media/image551.svg"/><Relationship Id="rId146" Type="http://schemas.openxmlformats.org/officeDocument/2006/relationships/image" Target="../media/image556.png"/><Relationship Id="rId167" Type="http://schemas.openxmlformats.org/officeDocument/2006/relationships/image" Target="../media/image577.svg"/><Relationship Id="rId7" Type="http://schemas.openxmlformats.org/officeDocument/2006/relationships/image" Target="../media/image421.svg"/><Relationship Id="rId71" Type="http://schemas.openxmlformats.org/officeDocument/2006/relationships/image" Target="../media/image44.svg"/><Relationship Id="rId92" Type="http://schemas.openxmlformats.org/officeDocument/2006/relationships/image" Target="../media/image502.png"/><Relationship Id="rId162" Type="http://schemas.openxmlformats.org/officeDocument/2006/relationships/image" Target="../media/image572.png"/><Relationship Id="rId2" Type="http://schemas.openxmlformats.org/officeDocument/2006/relationships/image" Target="../media/image416.png"/><Relationship Id="rId29" Type="http://schemas.openxmlformats.org/officeDocument/2006/relationships/image" Target="../media/image441.svg"/><Relationship Id="rId24" Type="http://schemas.openxmlformats.org/officeDocument/2006/relationships/image" Target="../media/image436.png"/><Relationship Id="rId40" Type="http://schemas.openxmlformats.org/officeDocument/2006/relationships/image" Target="../media/image452.png"/><Relationship Id="rId45" Type="http://schemas.openxmlformats.org/officeDocument/2006/relationships/image" Target="../media/image457.svg"/><Relationship Id="rId66" Type="http://schemas.openxmlformats.org/officeDocument/2006/relationships/image" Target="../media/image478.png"/><Relationship Id="rId87" Type="http://schemas.openxmlformats.org/officeDocument/2006/relationships/image" Target="../media/image497.svg"/><Relationship Id="rId110" Type="http://schemas.openxmlformats.org/officeDocument/2006/relationships/image" Target="../media/image520.png"/><Relationship Id="rId115" Type="http://schemas.openxmlformats.org/officeDocument/2006/relationships/image" Target="../media/image525.svg"/><Relationship Id="rId131" Type="http://schemas.openxmlformats.org/officeDocument/2006/relationships/image" Target="../media/image541.svg"/><Relationship Id="rId136" Type="http://schemas.openxmlformats.org/officeDocument/2006/relationships/image" Target="../media/image546.png"/><Relationship Id="rId157" Type="http://schemas.openxmlformats.org/officeDocument/2006/relationships/image" Target="../media/image567.svg"/><Relationship Id="rId178" Type="http://schemas.openxmlformats.org/officeDocument/2006/relationships/image" Target="../media/image588.png"/><Relationship Id="rId61" Type="http://schemas.openxmlformats.org/officeDocument/2006/relationships/image" Target="../media/image473.svg"/><Relationship Id="rId82" Type="http://schemas.openxmlformats.org/officeDocument/2006/relationships/image" Target="../media/image492.png"/><Relationship Id="rId152" Type="http://schemas.openxmlformats.org/officeDocument/2006/relationships/image" Target="../media/image562.png"/><Relationship Id="rId173" Type="http://schemas.openxmlformats.org/officeDocument/2006/relationships/image" Target="../media/image583.svg"/><Relationship Id="rId19" Type="http://schemas.openxmlformats.org/officeDocument/2006/relationships/image" Target="../media/image431.svg"/><Relationship Id="rId14" Type="http://schemas.openxmlformats.org/officeDocument/2006/relationships/image" Target="../media/image428.png"/><Relationship Id="rId30" Type="http://schemas.openxmlformats.org/officeDocument/2006/relationships/image" Target="../media/image442.png"/><Relationship Id="rId35" Type="http://schemas.openxmlformats.org/officeDocument/2006/relationships/image" Target="../media/image447.svg"/><Relationship Id="rId56" Type="http://schemas.openxmlformats.org/officeDocument/2006/relationships/image" Target="../media/image468.png"/><Relationship Id="rId77" Type="http://schemas.openxmlformats.org/officeDocument/2006/relationships/image" Target="../media/image487.svg"/><Relationship Id="rId100" Type="http://schemas.openxmlformats.org/officeDocument/2006/relationships/image" Target="../media/image510.png"/><Relationship Id="rId105" Type="http://schemas.openxmlformats.org/officeDocument/2006/relationships/image" Target="../media/image515.svg"/><Relationship Id="rId126" Type="http://schemas.openxmlformats.org/officeDocument/2006/relationships/image" Target="../media/image536.png"/><Relationship Id="rId147" Type="http://schemas.openxmlformats.org/officeDocument/2006/relationships/image" Target="../media/image557.svg"/><Relationship Id="rId168" Type="http://schemas.openxmlformats.org/officeDocument/2006/relationships/image" Target="../media/image578.png"/><Relationship Id="rId8" Type="http://schemas.openxmlformats.org/officeDocument/2006/relationships/image" Target="../media/image422.png"/><Relationship Id="rId51" Type="http://schemas.openxmlformats.org/officeDocument/2006/relationships/image" Target="../media/image463.svg"/><Relationship Id="rId72" Type="http://schemas.openxmlformats.org/officeDocument/2006/relationships/image" Target="../media/image482.png"/><Relationship Id="rId93" Type="http://schemas.openxmlformats.org/officeDocument/2006/relationships/image" Target="../media/image503.svg"/><Relationship Id="rId98" Type="http://schemas.openxmlformats.org/officeDocument/2006/relationships/image" Target="../media/image508.png"/><Relationship Id="rId121" Type="http://schemas.openxmlformats.org/officeDocument/2006/relationships/image" Target="../media/image531.svg"/><Relationship Id="rId142" Type="http://schemas.openxmlformats.org/officeDocument/2006/relationships/image" Target="../media/image552.png"/><Relationship Id="rId163" Type="http://schemas.openxmlformats.org/officeDocument/2006/relationships/image" Target="../media/image573.svg"/><Relationship Id="rId3" Type="http://schemas.openxmlformats.org/officeDocument/2006/relationships/image" Target="../media/image417.svg"/><Relationship Id="rId25" Type="http://schemas.openxmlformats.org/officeDocument/2006/relationships/image" Target="../media/image437.svg"/><Relationship Id="rId46" Type="http://schemas.openxmlformats.org/officeDocument/2006/relationships/image" Target="../media/image458.png"/><Relationship Id="rId67" Type="http://schemas.openxmlformats.org/officeDocument/2006/relationships/image" Target="../media/image479.svg"/><Relationship Id="rId116" Type="http://schemas.openxmlformats.org/officeDocument/2006/relationships/image" Target="../media/image526.png"/><Relationship Id="rId137" Type="http://schemas.openxmlformats.org/officeDocument/2006/relationships/image" Target="../media/image547.svg"/><Relationship Id="rId158" Type="http://schemas.openxmlformats.org/officeDocument/2006/relationships/image" Target="../media/image568.png"/><Relationship Id="rId20" Type="http://schemas.openxmlformats.org/officeDocument/2006/relationships/image" Target="../media/image432.png"/><Relationship Id="rId41" Type="http://schemas.openxmlformats.org/officeDocument/2006/relationships/image" Target="../media/image453.svg"/><Relationship Id="rId62" Type="http://schemas.openxmlformats.org/officeDocument/2006/relationships/image" Target="../media/image474.png"/><Relationship Id="rId83" Type="http://schemas.openxmlformats.org/officeDocument/2006/relationships/image" Target="../media/image493.svg"/><Relationship Id="rId88" Type="http://schemas.openxmlformats.org/officeDocument/2006/relationships/image" Target="../media/image498.png"/><Relationship Id="rId111" Type="http://schemas.openxmlformats.org/officeDocument/2006/relationships/image" Target="../media/image521.svg"/><Relationship Id="rId132" Type="http://schemas.openxmlformats.org/officeDocument/2006/relationships/image" Target="../media/image542.png"/><Relationship Id="rId153" Type="http://schemas.openxmlformats.org/officeDocument/2006/relationships/image" Target="../media/image563.svg"/><Relationship Id="rId174" Type="http://schemas.openxmlformats.org/officeDocument/2006/relationships/image" Target="../media/image584.png"/><Relationship Id="rId179" Type="http://schemas.openxmlformats.org/officeDocument/2006/relationships/image" Target="../media/image589.svg"/><Relationship Id="rId15" Type="http://schemas.openxmlformats.org/officeDocument/2006/relationships/image" Target="../media/image429.svg"/><Relationship Id="rId36" Type="http://schemas.openxmlformats.org/officeDocument/2006/relationships/image" Target="../media/image448.png"/><Relationship Id="rId57" Type="http://schemas.openxmlformats.org/officeDocument/2006/relationships/image" Target="../media/image469.svg"/><Relationship Id="rId106" Type="http://schemas.openxmlformats.org/officeDocument/2006/relationships/image" Target="../media/image516.png"/><Relationship Id="rId127" Type="http://schemas.openxmlformats.org/officeDocument/2006/relationships/image" Target="../media/image537.svg"/><Relationship Id="rId10" Type="http://schemas.openxmlformats.org/officeDocument/2006/relationships/image" Target="../media/image424.png"/><Relationship Id="rId31" Type="http://schemas.openxmlformats.org/officeDocument/2006/relationships/image" Target="../media/image443.svg"/><Relationship Id="rId52" Type="http://schemas.openxmlformats.org/officeDocument/2006/relationships/image" Target="../media/image464.png"/><Relationship Id="rId73" Type="http://schemas.openxmlformats.org/officeDocument/2006/relationships/image" Target="../media/image483.svg"/><Relationship Id="rId78" Type="http://schemas.openxmlformats.org/officeDocument/2006/relationships/image" Target="../media/image488.png"/><Relationship Id="rId94" Type="http://schemas.openxmlformats.org/officeDocument/2006/relationships/image" Target="../media/image504.png"/><Relationship Id="rId99" Type="http://schemas.openxmlformats.org/officeDocument/2006/relationships/image" Target="../media/image509.svg"/><Relationship Id="rId101" Type="http://schemas.openxmlformats.org/officeDocument/2006/relationships/image" Target="../media/image511.svg"/><Relationship Id="rId122" Type="http://schemas.openxmlformats.org/officeDocument/2006/relationships/image" Target="../media/image532.png"/><Relationship Id="rId143" Type="http://schemas.openxmlformats.org/officeDocument/2006/relationships/image" Target="../media/image553.svg"/><Relationship Id="rId148" Type="http://schemas.openxmlformats.org/officeDocument/2006/relationships/image" Target="../media/image558.png"/><Relationship Id="rId164" Type="http://schemas.openxmlformats.org/officeDocument/2006/relationships/image" Target="../media/image574.png"/><Relationship Id="rId169" Type="http://schemas.openxmlformats.org/officeDocument/2006/relationships/image" Target="../media/image579.svg"/><Relationship Id="rId4" Type="http://schemas.openxmlformats.org/officeDocument/2006/relationships/image" Target="../media/image418.png"/><Relationship Id="rId9" Type="http://schemas.openxmlformats.org/officeDocument/2006/relationships/image" Target="../media/image423.svg"/><Relationship Id="rId26" Type="http://schemas.openxmlformats.org/officeDocument/2006/relationships/image" Target="../media/image438.png"/><Relationship Id="rId47" Type="http://schemas.openxmlformats.org/officeDocument/2006/relationships/image" Target="../media/image459.svg"/><Relationship Id="rId68" Type="http://schemas.openxmlformats.org/officeDocument/2006/relationships/image" Target="../media/image480.png"/><Relationship Id="rId89" Type="http://schemas.openxmlformats.org/officeDocument/2006/relationships/image" Target="../media/image499.svg"/><Relationship Id="rId112" Type="http://schemas.openxmlformats.org/officeDocument/2006/relationships/image" Target="../media/image522.png"/><Relationship Id="rId133" Type="http://schemas.openxmlformats.org/officeDocument/2006/relationships/image" Target="../media/image543.svg"/><Relationship Id="rId154" Type="http://schemas.openxmlformats.org/officeDocument/2006/relationships/image" Target="../media/image564.png"/><Relationship Id="rId175" Type="http://schemas.openxmlformats.org/officeDocument/2006/relationships/image" Target="../media/image585.svg"/><Relationship Id="rId16" Type="http://schemas.openxmlformats.org/officeDocument/2006/relationships/image" Target="../media/image41.png"/><Relationship Id="rId37" Type="http://schemas.openxmlformats.org/officeDocument/2006/relationships/image" Target="../media/image449.svg"/><Relationship Id="rId58" Type="http://schemas.openxmlformats.org/officeDocument/2006/relationships/image" Target="../media/image470.png"/><Relationship Id="rId79" Type="http://schemas.openxmlformats.org/officeDocument/2006/relationships/image" Target="../media/image489.svg"/><Relationship Id="rId102" Type="http://schemas.openxmlformats.org/officeDocument/2006/relationships/image" Target="../media/image512.png"/><Relationship Id="rId123" Type="http://schemas.openxmlformats.org/officeDocument/2006/relationships/image" Target="../media/image533.svg"/><Relationship Id="rId144" Type="http://schemas.openxmlformats.org/officeDocument/2006/relationships/image" Target="../media/image554.png"/><Relationship Id="rId90" Type="http://schemas.openxmlformats.org/officeDocument/2006/relationships/image" Target="../media/image500.png"/><Relationship Id="rId165" Type="http://schemas.openxmlformats.org/officeDocument/2006/relationships/image" Target="../media/image575.svg"/><Relationship Id="rId27" Type="http://schemas.openxmlformats.org/officeDocument/2006/relationships/image" Target="../media/image439.svg"/><Relationship Id="rId48" Type="http://schemas.openxmlformats.org/officeDocument/2006/relationships/image" Target="../media/image460.png"/><Relationship Id="rId69" Type="http://schemas.openxmlformats.org/officeDocument/2006/relationships/image" Target="../media/image481.svg"/><Relationship Id="rId113" Type="http://schemas.openxmlformats.org/officeDocument/2006/relationships/image" Target="../media/image523.svg"/><Relationship Id="rId134" Type="http://schemas.openxmlformats.org/officeDocument/2006/relationships/image" Target="../media/image544.png"/><Relationship Id="rId80" Type="http://schemas.openxmlformats.org/officeDocument/2006/relationships/image" Target="../media/image490.png"/><Relationship Id="rId155" Type="http://schemas.openxmlformats.org/officeDocument/2006/relationships/image" Target="../media/image565.svg"/><Relationship Id="rId176" Type="http://schemas.openxmlformats.org/officeDocument/2006/relationships/image" Target="../media/image586.png"/><Relationship Id="rId17" Type="http://schemas.openxmlformats.org/officeDocument/2006/relationships/image" Target="../media/image42.svg"/><Relationship Id="rId38" Type="http://schemas.openxmlformats.org/officeDocument/2006/relationships/image" Target="../media/image450.png"/><Relationship Id="rId59" Type="http://schemas.openxmlformats.org/officeDocument/2006/relationships/image" Target="../media/image471.svg"/><Relationship Id="rId103" Type="http://schemas.openxmlformats.org/officeDocument/2006/relationships/image" Target="../media/image513.svg"/><Relationship Id="rId124" Type="http://schemas.openxmlformats.org/officeDocument/2006/relationships/image" Target="../media/image534.png"/><Relationship Id="rId70" Type="http://schemas.openxmlformats.org/officeDocument/2006/relationships/image" Target="../media/image43.png"/><Relationship Id="rId91" Type="http://schemas.openxmlformats.org/officeDocument/2006/relationships/image" Target="../media/image501.svg"/><Relationship Id="rId145" Type="http://schemas.openxmlformats.org/officeDocument/2006/relationships/image" Target="../media/image555.svg"/><Relationship Id="rId166" Type="http://schemas.openxmlformats.org/officeDocument/2006/relationships/image" Target="../media/image576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3.svg"/><Relationship Id="rId21" Type="http://schemas.openxmlformats.org/officeDocument/2006/relationships/image" Target="../media/image609.svg"/><Relationship Id="rId42" Type="http://schemas.openxmlformats.org/officeDocument/2006/relationships/image" Target="../media/image630.png"/><Relationship Id="rId63" Type="http://schemas.openxmlformats.org/officeDocument/2006/relationships/image" Target="../media/image651.svg"/><Relationship Id="rId84" Type="http://schemas.openxmlformats.org/officeDocument/2006/relationships/image" Target="../media/image672.png"/><Relationship Id="rId138" Type="http://schemas.openxmlformats.org/officeDocument/2006/relationships/image" Target="../media/image724.png"/><Relationship Id="rId159" Type="http://schemas.openxmlformats.org/officeDocument/2006/relationships/image" Target="../media/image745.svg"/><Relationship Id="rId170" Type="http://schemas.openxmlformats.org/officeDocument/2006/relationships/image" Target="../media/image756.png"/><Relationship Id="rId191" Type="http://schemas.openxmlformats.org/officeDocument/2006/relationships/image" Target="../media/image777.svg"/><Relationship Id="rId107" Type="http://schemas.openxmlformats.org/officeDocument/2006/relationships/image" Target="../media/image695.svg"/><Relationship Id="rId11" Type="http://schemas.openxmlformats.org/officeDocument/2006/relationships/image" Target="../media/image599.svg"/><Relationship Id="rId32" Type="http://schemas.openxmlformats.org/officeDocument/2006/relationships/image" Target="../media/image620.png"/><Relationship Id="rId53" Type="http://schemas.openxmlformats.org/officeDocument/2006/relationships/image" Target="../media/image641.svg"/><Relationship Id="rId74" Type="http://schemas.openxmlformats.org/officeDocument/2006/relationships/image" Target="../media/image662.png"/><Relationship Id="rId128" Type="http://schemas.openxmlformats.org/officeDocument/2006/relationships/image" Target="../media/image714.png"/><Relationship Id="rId149" Type="http://schemas.openxmlformats.org/officeDocument/2006/relationships/image" Target="../media/image735.svg"/><Relationship Id="rId5" Type="http://schemas.openxmlformats.org/officeDocument/2006/relationships/image" Target="../media/image593.svg"/><Relationship Id="rId95" Type="http://schemas.openxmlformats.org/officeDocument/2006/relationships/image" Target="../media/image683.svg"/><Relationship Id="rId160" Type="http://schemas.openxmlformats.org/officeDocument/2006/relationships/image" Target="../media/image746.png"/><Relationship Id="rId181" Type="http://schemas.openxmlformats.org/officeDocument/2006/relationships/image" Target="../media/image767.svg"/><Relationship Id="rId22" Type="http://schemas.openxmlformats.org/officeDocument/2006/relationships/image" Target="../media/image610.png"/><Relationship Id="rId43" Type="http://schemas.openxmlformats.org/officeDocument/2006/relationships/image" Target="../media/image631.svg"/><Relationship Id="rId64" Type="http://schemas.openxmlformats.org/officeDocument/2006/relationships/image" Target="../media/image652.png"/><Relationship Id="rId118" Type="http://schemas.openxmlformats.org/officeDocument/2006/relationships/image" Target="../media/image704.png"/><Relationship Id="rId139" Type="http://schemas.openxmlformats.org/officeDocument/2006/relationships/image" Target="../media/image725.svg"/><Relationship Id="rId85" Type="http://schemas.openxmlformats.org/officeDocument/2006/relationships/image" Target="../media/image673.svg"/><Relationship Id="rId150" Type="http://schemas.openxmlformats.org/officeDocument/2006/relationships/image" Target="../media/image736.png"/><Relationship Id="rId171" Type="http://schemas.openxmlformats.org/officeDocument/2006/relationships/image" Target="../media/image757.svg"/><Relationship Id="rId12" Type="http://schemas.openxmlformats.org/officeDocument/2006/relationships/image" Target="../media/image600.png"/><Relationship Id="rId33" Type="http://schemas.openxmlformats.org/officeDocument/2006/relationships/image" Target="../media/image621.svg"/><Relationship Id="rId108" Type="http://schemas.openxmlformats.org/officeDocument/2006/relationships/image" Target="../media/image45.png"/><Relationship Id="rId129" Type="http://schemas.openxmlformats.org/officeDocument/2006/relationships/image" Target="../media/image715.svg"/><Relationship Id="rId54" Type="http://schemas.openxmlformats.org/officeDocument/2006/relationships/image" Target="../media/image642.png"/><Relationship Id="rId75" Type="http://schemas.openxmlformats.org/officeDocument/2006/relationships/image" Target="../media/image663.svg"/><Relationship Id="rId96" Type="http://schemas.openxmlformats.org/officeDocument/2006/relationships/image" Target="../media/image684.png"/><Relationship Id="rId140" Type="http://schemas.openxmlformats.org/officeDocument/2006/relationships/image" Target="../media/image726.png"/><Relationship Id="rId161" Type="http://schemas.openxmlformats.org/officeDocument/2006/relationships/image" Target="../media/image747.svg"/><Relationship Id="rId182" Type="http://schemas.openxmlformats.org/officeDocument/2006/relationships/image" Target="../media/image768.png"/><Relationship Id="rId6" Type="http://schemas.openxmlformats.org/officeDocument/2006/relationships/image" Target="../media/image594.png"/><Relationship Id="rId23" Type="http://schemas.openxmlformats.org/officeDocument/2006/relationships/image" Target="../media/image611.svg"/><Relationship Id="rId119" Type="http://schemas.openxmlformats.org/officeDocument/2006/relationships/image" Target="../media/image705.svg"/><Relationship Id="rId44" Type="http://schemas.openxmlformats.org/officeDocument/2006/relationships/image" Target="../media/image632.png"/><Relationship Id="rId65" Type="http://schemas.openxmlformats.org/officeDocument/2006/relationships/image" Target="../media/image653.svg"/><Relationship Id="rId86" Type="http://schemas.openxmlformats.org/officeDocument/2006/relationships/image" Target="../media/image674.png"/><Relationship Id="rId130" Type="http://schemas.openxmlformats.org/officeDocument/2006/relationships/image" Target="../media/image716.png"/><Relationship Id="rId151" Type="http://schemas.openxmlformats.org/officeDocument/2006/relationships/image" Target="../media/image737.svg"/><Relationship Id="rId172" Type="http://schemas.openxmlformats.org/officeDocument/2006/relationships/image" Target="../media/image758.png"/><Relationship Id="rId13" Type="http://schemas.openxmlformats.org/officeDocument/2006/relationships/image" Target="../media/image601.svg"/><Relationship Id="rId18" Type="http://schemas.openxmlformats.org/officeDocument/2006/relationships/image" Target="../media/image606.png"/><Relationship Id="rId39" Type="http://schemas.openxmlformats.org/officeDocument/2006/relationships/image" Target="../media/image627.svg"/><Relationship Id="rId109" Type="http://schemas.openxmlformats.org/officeDocument/2006/relationships/image" Target="../media/image46.svg"/><Relationship Id="rId34" Type="http://schemas.openxmlformats.org/officeDocument/2006/relationships/image" Target="../media/image622.png"/><Relationship Id="rId50" Type="http://schemas.openxmlformats.org/officeDocument/2006/relationships/image" Target="../media/image638.png"/><Relationship Id="rId55" Type="http://schemas.openxmlformats.org/officeDocument/2006/relationships/image" Target="../media/image643.svg"/><Relationship Id="rId76" Type="http://schemas.openxmlformats.org/officeDocument/2006/relationships/image" Target="../media/image664.png"/><Relationship Id="rId97" Type="http://schemas.openxmlformats.org/officeDocument/2006/relationships/image" Target="../media/image685.svg"/><Relationship Id="rId104" Type="http://schemas.openxmlformats.org/officeDocument/2006/relationships/image" Target="../media/image692.png"/><Relationship Id="rId120" Type="http://schemas.openxmlformats.org/officeDocument/2006/relationships/image" Target="../media/image706.png"/><Relationship Id="rId125" Type="http://schemas.openxmlformats.org/officeDocument/2006/relationships/image" Target="../media/image711.svg"/><Relationship Id="rId141" Type="http://schemas.openxmlformats.org/officeDocument/2006/relationships/image" Target="../media/image727.svg"/><Relationship Id="rId146" Type="http://schemas.openxmlformats.org/officeDocument/2006/relationships/image" Target="../media/image732.png"/><Relationship Id="rId167" Type="http://schemas.openxmlformats.org/officeDocument/2006/relationships/image" Target="../media/image753.svg"/><Relationship Id="rId188" Type="http://schemas.openxmlformats.org/officeDocument/2006/relationships/image" Target="../media/image774.png"/><Relationship Id="rId7" Type="http://schemas.openxmlformats.org/officeDocument/2006/relationships/image" Target="../media/image595.svg"/><Relationship Id="rId71" Type="http://schemas.openxmlformats.org/officeDocument/2006/relationships/image" Target="../media/image659.svg"/><Relationship Id="rId92" Type="http://schemas.openxmlformats.org/officeDocument/2006/relationships/image" Target="../media/image680.png"/><Relationship Id="rId162" Type="http://schemas.openxmlformats.org/officeDocument/2006/relationships/image" Target="../media/image748.png"/><Relationship Id="rId183" Type="http://schemas.openxmlformats.org/officeDocument/2006/relationships/image" Target="../media/image769.svg"/><Relationship Id="rId2" Type="http://schemas.openxmlformats.org/officeDocument/2006/relationships/image" Target="../media/image590.png"/><Relationship Id="rId29" Type="http://schemas.openxmlformats.org/officeDocument/2006/relationships/image" Target="../media/image617.svg"/><Relationship Id="rId24" Type="http://schemas.openxmlformats.org/officeDocument/2006/relationships/image" Target="../media/image612.png"/><Relationship Id="rId40" Type="http://schemas.openxmlformats.org/officeDocument/2006/relationships/image" Target="../media/image628.png"/><Relationship Id="rId45" Type="http://schemas.openxmlformats.org/officeDocument/2006/relationships/image" Target="../media/image633.svg"/><Relationship Id="rId66" Type="http://schemas.openxmlformats.org/officeDocument/2006/relationships/image" Target="../media/image654.png"/><Relationship Id="rId87" Type="http://schemas.openxmlformats.org/officeDocument/2006/relationships/image" Target="../media/image675.svg"/><Relationship Id="rId110" Type="http://schemas.openxmlformats.org/officeDocument/2006/relationships/image" Target="../media/image696.png"/><Relationship Id="rId115" Type="http://schemas.openxmlformats.org/officeDocument/2006/relationships/image" Target="../media/image701.svg"/><Relationship Id="rId131" Type="http://schemas.openxmlformats.org/officeDocument/2006/relationships/image" Target="../media/image717.svg"/><Relationship Id="rId136" Type="http://schemas.openxmlformats.org/officeDocument/2006/relationships/image" Target="../media/image722.png"/><Relationship Id="rId157" Type="http://schemas.openxmlformats.org/officeDocument/2006/relationships/image" Target="../media/image743.svg"/><Relationship Id="rId178" Type="http://schemas.openxmlformats.org/officeDocument/2006/relationships/image" Target="../media/image764.png"/><Relationship Id="rId61" Type="http://schemas.openxmlformats.org/officeDocument/2006/relationships/image" Target="../media/image649.svg"/><Relationship Id="rId82" Type="http://schemas.openxmlformats.org/officeDocument/2006/relationships/image" Target="../media/image670.png"/><Relationship Id="rId152" Type="http://schemas.openxmlformats.org/officeDocument/2006/relationships/image" Target="../media/image738.png"/><Relationship Id="rId173" Type="http://schemas.openxmlformats.org/officeDocument/2006/relationships/image" Target="../media/image759.svg"/><Relationship Id="rId19" Type="http://schemas.openxmlformats.org/officeDocument/2006/relationships/image" Target="../media/image607.svg"/><Relationship Id="rId14" Type="http://schemas.openxmlformats.org/officeDocument/2006/relationships/image" Target="../media/image602.png"/><Relationship Id="rId30" Type="http://schemas.openxmlformats.org/officeDocument/2006/relationships/image" Target="../media/image618.png"/><Relationship Id="rId35" Type="http://schemas.openxmlformats.org/officeDocument/2006/relationships/image" Target="../media/image623.svg"/><Relationship Id="rId56" Type="http://schemas.openxmlformats.org/officeDocument/2006/relationships/image" Target="../media/image644.png"/><Relationship Id="rId77" Type="http://schemas.openxmlformats.org/officeDocument/2006/relationships/image" Target="../media/image665.svg"/><Relationship Id="rId100" Type="http://schemas.openxmlformats.org/officeDocument/2006/relationships/image" Target="../media/image688.png"/><Relationship Id="rId105" Type="http://schemas.openxmlformats.org/officeDocument/2006/relationships/image" Target="../media/image693.svg"/><Relationship Id="rId126" Type="http://schemas.openxmlformats.org/officeDocument/2006/relationships/image" Target="../media/image712.png"/><Relationship Id="rId147" Type="http://schemas.openxmlformats.org/officeDocument/2006/relationships/image" Target="../media/image733.svg"/><Relationship Id="rId168" Type="http://schemas.openxmlformats.org/officeDocument/2006/relationships/image" Target="../media/image754.png"/><Relationship Id="rId8" Type="http://schemas.openxmlformats.org/officeDocument/2006/relationships/image" Target="../media/image596.png"/><Relationship Id="rId51" Type="http://schemas.openxmlformats.org/officeDocument/2006/relationships/image" Target="../media/image639.svg"/><Relationship Id="rId72" Type="http://schemas.openxmlformats.org/officeDocument/2006/relationships/image" Target="../media/image660.png"/><Relationship Id="rId93" Type="http://schemas.openxmlformats.org/officeDocument/2006/relationships/image" Target="../media/image681.svg"/><Relationship Id="rId98" Type="http://schemas.openxmlformats.org/officeDocument/2006/relationships/image" Target="../media/image686.png"/><Relationship Id="rId121" Type="http://schemas.openxmlformats.org/officeDocument/2006/relationships/image" Target="../media/image707.svg"/><Relationship Id="rId142" Type="http://schemas.openxmlformats.org/officeDocument/2006/relationships/image" Target="../media/image728.png"/><Relationship Id="rId163" Type="http://schemas.openxmlformats.org/officeDocument/2006/relationships/image" Target="../media/image749.svg"/><Relationship Id="rId184" Type="http://schemas.openxmlformats.org/officeDocument/2006/relationships/image" Target="../media/image770.png"/><Relationship Id="rId189" Type="http://schemas.openxmlformats.org/officeDocument/2006/relationships/image" Target="../media/image775.svg"/><Relationship Id="rId3" Type="http://schemas.openxmlformats.org/officeDocument/2006/relationships/image" Target="../media/image591.svg"/><Relationship Id="rId25" Type="http://schemas.openxmlformats.org/officeDocument/2006/relationships/image" Target="../media/image613.svg"/><Relationship Id="rId46" Type="http://schemas.openxmlformats.org/officeDocument/2006/relationships/image" Target="../media/image634.png"/><Relationship Id="rId67" Type="http://schemas.openxmlformats.org/officeDocument/2006/relationships/image" Target="../media/image655.svg"/><Relationship Id="rId116" Type="http://schemas.openxmlformats.org/officeDocument/2006/relationships/image" Target="../media/image702.png"/><Relationship Id="rId137" Type="http://schemas.openxmlformats.org/officeDocument/2006/relationships/image" Target="../media/image723.svg"/><Relationship Id="rId158" Type="http://schemas.openxmlformats.org/officeDocument/2006/relationships/image" Target="../media/image744.png"/><Relationship Id="rId20" Type="http://schemas.openxmlformats.org/officeDocument/2006/relationships/image" Target="../media/image608.png"/><Relationship Id="rId41" Type="http://schemas.openxmlformats.org/officeDocument/2006/relationships/image" Target="../media/image629.svg"/><Relationship Id="rId62" Type="http://schemas.openxmlformats.org/officeDocument/2006/relationships/image" Target="../media/image650.png"/><Relationship Id="rId83" Type="http://schemas.openxmlformats.org/officeDocument/2006/relationships/image" Target="../media/image671.svg"/><Relationship Id="rId88" Type="http://schemas.openxmlformats.org/officeDocument/2006/relationships/image" Target="../media/image676.png"/><Relationship Id="rId111" Type="http://schemas.openxmlformats.org/officeDocument/2006/relationships/image" Target="../media/image697.svg"/><Relationship Id="rId132" Type="http://schemas.openxmlformats.org/officeDocument/2006/relationships/image" Target="../media/image718.png"/><Relationship Id="rId153" Type="http://schemas.openxmlformats.org/officeDocument/2006/relationships/image" Target="../media/image739.svg"/><Relationship Id="rId174" Type="http://schemas.openxmlformats.org/officeDocument/2006/relationships/image" Target="../media/image760.png"/><Relationship Id="rId179" Type="http://schemas.openxmlformats.org/officeDocument/2006/relationships/image" Target="../media/image765.svg"/><Relationship Id="rId190" Type="http://schemas.openxmlformats.org/officeDocument/2006/relationships/image" Target="../media/image776.png"/><Relationship Id="rId15" Type="http://schemas.openxmlformats.org/officeDocument/2006/relationships/image" Target="../media/image603.svg"/><Relationship Id="rId36" Type="http://schemas.openxmlformats.org/officeDocument/2006/relationships/image" Target="../media/image624.png"/><Relationship Id="rId57" Type="http://schemas.openxmlformats.org/officeDocument/2006/relationships/image" Target="../media/image645.svg"/><Relationship Id="rId106" Type="http://schemas.openxmlformats.org/officeDocument/2006/relationships/image" Target="../media/image694.png"/><Relationship Id="rId127" Type="http://schemas.openxmlformats.org/officeDocument/2006/relationships/image" Target="../media/image713.svg"/><Relationship Id="rId10" Type="http://schemas.openxmlformats.org/officeDocument/2006/relationships/image" Target="../media/image598.png"/><Relationship Id="rId31" Type="http://schemas.openxmlformats.org/officeDocument/2006/relationships/image" Target="../media/image619.svg"/><Relationship Id="rId52" Type="http://schemas.openxmlformats.org/officeDocument/2006/relationships/image" Target="../media/image640.png"/><Relationship Id="rId73" Type="http://schemas.openxmlformats.org/officeDocument/2006/relationships/image" Target="../media/image661.svg"/><Relationship Id="rId78" Type="http://schemas.openxmlformats.org/officeDocument/2006/relationships/image" Target="../media/image666.png"/><Relationship Id="rId94" Type="http://schemas.openxmlformats.org/officeDocument/2006/relationships/image" Target="../media/image682.png"/><Relationship Id="rId99" Type="http://schemas.openxmlformats.org/officeDocument/2006/relationships/image" Target="../media/image687.svg"/><Relationship Id="rId101" Type="http://schemas.openxmlformats.org/officeDocument/2006/relationships/image" Target="../media/image689.svg"/><Relationship Id="rId122" Type="http://schemas.openxmlformats.org/officeDocument/2006/relationships/image" Target="../media/image708.png"/><Relationship Id="rId143" Type="http://schemas.openxmlformats.org/officeDocument/2006/relationships/image" Target="../media/image729.svg"/><Relationship Id="rId148" Type="http://schemas.openxmlformats.org/officeDocument/2006/relationships/image" Target="../media/image734.png"/><Relationship Id="rId164" Type="http://schemas.openxmlformats.org/officeDocument/2006/relationships/image" Target="../media/image750.png"/><Relationship Id="rId169" Type="http://schemas.openxmlformats.org/officeDocument/2006/relationships/image" Target="../media/image755.svg"/><Relationship Id="rId185" Type="http://schemas.openxmlformats.org/officeDocument/2006/relationships/image" Target="../media/image771.svg"/><Relationship Id="rId4" Type="http://schemas.openxmlformats.org/officeDocument/2006/relationships/image" Target="../media/image592.png"/><Relationship Id="rId9" Type="http://schemas.openxmlformats.org/officeDocument/2006/relationships/image" Target="../media/image597.svg"/><Relationship Id="rId180" Type="http://schemas.openxmlformats.org/officeDocument/2006/relationships/image" Target="../media/image766.png"/><Relationship Id="rId26" Type="http://schemas.openxmlformats.org/officeDocument/2006/relationships/image" Target="../media/image614.png"/><Relationship Id="rId47" Type="http://schemas.openxmlformats.org/officeDocument/2006/relationships/image" Target="../media/image635.svg"/><Relationship Id="rId68" Type="http://schemas.openxmlformats.org/officeDocument/2006/relationships/image" Target="../media/image656.png"/><Relationship Id="rId89" Type="http://schemas.openxmlformats.org/officeDocument/2006/relationships/image" Target="../media/image677.svg"/><Relationship Id="rId112" Type="http://schemas.openxmlformats.org/officeDocument/2006/relationships/image" Target="../media/image698.png"/><Relationship Id="rId133" Type="http://schemas.openxmlformats.org/officeDocument/2006/relationships/image" Target="../media/image719.svg"/><Relationship Id="rId154" Type="http://schemas.openxmlformats.org/officeDocument/2006/relationships/image" Target="../media/image740.png"/><Relationship Id="rId175" Type="http://schemas.openxmlformats.org/officeDocument/2006/relationships/image" Target="../media/image761.svg"/><Relationship Id="rId16" Type="http://schemas.openxmlformats.org/officeDocument/2006/relationships/image" Target="../media/image604.png"/><Relationship Id="rId37" Type="http://schemas.openxmlformats.org/officeDocument/2006/relationships/image" Target="../media/image625.svg"/><Relationship Id="rId58" Type="http://schemas.openxmlformats.org/officeDocument/2006/relationships/image" Target="../media/image646.png"/><Relationship Id="rId79" Type="http://schemas.openxmlformats.org/officeDocument/2006/relationships/image" Target="../media/image667.svg"/><Relationship Id="rId102" Type="http://schemas.openxmlformats.org/officeDocument/2006/relationships/image" Target="../media/image690.png"/><Relationship Id="rId123" Type="http://schemas.openxmlformats.org/officeDocument/2006/relationships/image" Target="../media/image709.svg"/><Relationship Id="rId144" Type="http://schemas.openxmlformats.org/officeDocument/2006/relationships/image" Target="../media/image730.png"/><Relationship Id="rId90" Type="http://schemas.openxmlformats.org/officeDocument/2006/relationships/image" Target="../media/image678.png"/><Relationship Id="rId165" Type="http://schemas.openxmlformats.org/officeDocument/2006/relationships/image" Target="../media/image751.svg"/><Relationship Id="rId186" Type="http://schemas.openxmlformats.org/officeDocument/2006/relationships/image" Target="../media/image772.png"/><Relationship Id="rId27" Type="http://schemas.openxmlformats.org/officeDocument/2006/relationships/image" Target="../media/image615.svg"/><Relationship Id="rId48" Type="http://schemas.openxmlformats.org/officeDocument/2006/relationships/image" Target="../media/image636.png"/><Relationship Id="rId69" Type="http://schemas.openxmlformats.org/officeDocument/2006/relationships/image" Target="../media/image657.svg"/><Relationship Id="rId113" Type="http://schemas.openxmlformats.org/officeDocument/2006/relationships/image" Target="../media/image699.svg"/><Relationship Id="rId134" Type="http://schemas.openxmlformats.org/officeDocument/2006/relationships/image" Target="../media/image720.png"/><Relationship Id="rId80" Type="http://schemas.openxmlformats.org/officeDocument/2006/relationships/image" Target="../media/image668.png"/><Relationship Id="rId155" Type="http://schemas.openxmlformats.org/officeDocument/2006/relationships/image" Target="../media/image741.svg"/><Relationship Id="rId176" Type="http://schemas.openxmlformats.org/officeDocument/2006/relationships/image" Target="../media/image762.png"/><Relationship Id="rId17" Type="http://schemas.openxmlformats.org/officeDocument/2006/relationships/image" Target="../media/image605.svg"/><Relationship Id="rId38" Type="http://schemas.openxmlformats.org/officeDocument/2006/relationships/image" Target="../media/image626.png"/><Relationship Id="rId59" Type="http://schemas.openxmlformats.org/officeDocument/2006/relationships/image" Target="../media/image647.svg"/><Relationship Id="rId103" Type="http://schemas.openxmlformats.org/officeDocument/2006/relationships/image" Target="../media/image691.svg"/><Relationship Id="rId124" Type="http://schemas.openxmlformats.org/officeDocument/2006/relationships/image" Target="../media/image710.png"/><Relationship Id="rId70" Type="http://schemas.openxmlformats.org/officeDocument/2006/relationships/image" Target="../media/image658.png"/><Relationship Id="rId91" Type="http://schemas.openxmlformats.org/officeDocument/2006/relationships/image" Target="../media/image679.svg"/><Relationship Id="rId145" Type="http://schemas.openxmlformats.org/officeDocument/2006/relationships/image" Target="../media/image731.svg"/><Relationship Id="rId166" Type="http://schemas.openxmlformats.org/officeDocument/2006/relationships/image" Target="../media/image752.png"/><Relationship Id="rId187" Type="http://schemas.openxmlformats.org/officeDocument/2006/relationships/image" Target="../media/image773.svg"/><Relationship Id="rId1" Type="http://schemas.openxmlformats.org/officeDocument/2006/relationships/slideLayout" Target="../slideLayouts/slideLayout33.xml"/><Relationship Id="rId28" Type="http://schemas.openxmlformats.org/officeDocument/2006/relationships/image" Target="../media/image616.png"/><Relationship Id="rId49" Type="http://schemas.openxmlformats.org/officeDocument/2006/relationships/image" Target="../media/image637.svg"/><Relationship Id="rId114" Type="http://schemas.openxmlformats.org/officeDocument/2006/relationships/image" Target="../media/image700.png"/><Relationship Id="rId60" Type="http://schemas.openxmlformats.org/officeDocument/2006/relationships/image" Target="../media/image648.png"/><Relationship Id="rId81" Type="http://schemas.openxmlformats.org/officeDocument/2006/relationships/image" Target="../media/image669.svg"/><Relationship Id="rId135" Type="http://schemas.openxmlformats.org/officeDocument/2006/relationships/image" Target="../media/image721.svg"/><Relationship Id="rId156" Type="http://schemas.openxmlformats.org/officeDocument/2006/relationships/image" Target="../media/image742.png"/><Relationship Id="rId177" Type="http://schemas.openxmlformats.org/officeDocument/2006/relationships/image" Target="../media/image76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3.svg"/><Relationship Id="rId21" Type="http://schemas.openxmlformats.org/officeDocument/2006/relationships/image" Target="../media/image797.svg"/><Relationship Id="rId42" Type="http://schemas.openxmlformats.org/officeDocument/2006/relationships/image" Target="../media/image818.png"/><Relationship Id="rId63" Type="http://schemas.openxmlformats.org/officeDocument/2006/relationships/image" Target="../media/image839.svg"/><Relationship Id="rId84" Type="http://schemas.openxmlformats.org/officeDocument/2006/relationships/image" Target="../media/image860.png"/><Relationship Id="rId138" Type="http://schemas.openxmlformats.org/officeDocument/2006/relationships/image" Target="../media/image914.png"/><Relationship Id="rId159" Type="http://schemas.openxmlformats.org/officeDocument/2006/relationships/image" Target="../media/image935.svg"/><Relationship Id="rId170" Type="http://schemas.openxmlformats.org/officeDocument/2006/relationships/image" Target="../media/image946.png"/><Relationship Id="rId107" Type="http://schemas.openxmlformats.org/officeDocument/2006/relationships/image" Target="../media/image883.svg"/><Relationship Id="rId11" Type="http://schemas.openxmlformats.org/officeDocument/2006/relationships/image" Target="../media/image787.svg"/><Relationship Id="rId32" Type="http://schemas.openxmlformats.org/officeDocument/2006/relationships/image" Target="../media/image808.png"/><Relationship Id="rId53" Type="http://schemas.openxmlformats.org/officeDocument/2006/relationships/image" Target="../media/image829.svg"/><Relationship Id="rId74" Type="http://schemas.openxmlformats.org/officeDocument/2006/relationships/image" Target="../media/image850.png"/><Relationship Id="rId128" Type="http://schemas.openxmlformats.org/officeDocument/2006/relationships/image" Target="../media/image904.png"/><Relationship Id="rId149" Type="http://schemas.openxmlformats.org/officeDocument/2006/relationships/image" Target="../media/image925.svg"/><Relationship Id="rId5" Type="http://schemas.openxmlformats.org/officeDocument/2006/relationships/image" Target="../media/image781.svg"/><Relationship Id="rId95" Type="http://schemas.openxmlformats.org/officeDocument/2006/relationships/image" Target="../media/image871.svg"/><Relationship Id="rId160" Type="http://schemas.openxmlformats.org/officeDocument/2006/relationships/image" Target="../media/image936.png"/><Relationship Id="rId181" Type="http://schemas.openxmlformats.org/officeDocument/2006/relationships/image" Target="../media/image957.svg"/><Relationship Id="rId22" Type="http://schemas.openxmlformats.org/officeDocument/2006/relationships/image" Target="../media/image798.png"/><Relationship Id="rId43" Type="http://schemas.openxmlformats.org/officeDocument/2006/relationships/image" Target="../media/image819.svg"/><Relationship Id="rId64" Type="http://schemas.openxmlformats.org/officeDocument/2006/relationships/image" Target="../media/image840.png"/><Relationship Id="rId118" Type="http://schemas.openxmlformats.org/officeDocument/2006/relationships/image" Target="../media/image894.png"/><Relationship Id="rId139" Type="http://schemas.openxmlformats.org/officeDocument/2006/relationships/image" Target="../media/image915.svg"/><Relationship Id="rId85" Type="http://schemas.openxmlformats.org/officeDocument/2006/relationships/image" Target="../media/image861.svg"/><Relationship Id="rId150" Type="http://schemas.openxmlformats.org/officeDocument/2006/relationships/image" Target="../media/image926.png"/><Relationship Id="rId171" Type="http://schemas.openxmlformats.org/officeDocument/2006/relationships/image" Target="../media/image947.svg"/><Relationship Id="rId12" Type="http://schemas.openxmlformats.org/officeDocument/2006/relationships/image" Target="../media/image788.png"/><Relationship Id="rId33" Type="http://schemas.openxmlformats.org/officeDocument/2006/relationships/image" Target="../media/image809.svg"/><Relationship Id="rId108" Type="http://schemas.openxmlformats.org/officeDocument/2006/relationships/image" Target="../media/image884.png"/><Relationship Id="rId129" Type="http://schemas.openxmlformats.org/officeDocument/2006/relationships/image" Target="../media/image905.svg"/><Relationship Id="rId54" Type="http://schemas.openxmlformats.org/officeDocument/2006/relationships/image" Target="../media/image830.png"/><Relationship Id="rId75" Type="http://schemas.openxmlformats.org/officeDocument/2006/relationships/image" Target="../media/image851.svg"/><Relationship Id="rId96" Type="http://schemas.openxmlformats.org/officeDocument/2006/relationships/image" Target="../media/image872.png"/><Relationship Id="rId140" Type="http://schemas.openxmlformats.org/officeDocument/2006/relationships/image" Target="../media/image916.png"/><Relationship Id="rId161" Type="http://schemas.openxmlformats.org/officeDocument/2006/relationships/image" Target="../media/image937.svg"/><Relationship Id="rId182" Type="http://schemas.openxmlformats.org/officeDocument/2006/relationships/image" Target="../media/image958.png"/><Relationship Id="rId6" Type="http://schemas.openxmlformats.org/officeDocument/2006/relationships/image" Target="../media/image782.png"/><Relationship Id="rId23" Type="http://schemas.openxmlformats.org/officeDocument/2006/relationships/image" Target="../media/image799.svg"/><Relationship Id="rId119" Type="http://schemas.openxmlformats.org/officeDocument/2006/relationships/image" Target="../media/image895.svg"/><Relationship Id="rId44" Type="http://schemas.openxmlformats.org/officeDocument/2006/relationships/image" Target="../media/image820.png"/><Relationship Id="rId65" Type="http://schemas.openxmlformats.org/officeDocument/2006/relationships/image" Target="../media/image841.svg"/><Relationship Id="rId86" Type="http://schemas.openxmlformats.org/officeDocument/2006/relationships/image" Target="../media/image862.png"/><Relationship Id="rId130" Type="http://schemas.openxmlformats.org/officeDocument/2006/relationships/image" Target="../media/image906.png"/><Relationship Id="rId151" Type="http://schemas.openxmlformats.org/officeDocument/2006/relationships/image" Target="../media/image927.svg"/><Relationship Id="rId172" Type="http://schemas.openxmlformats.org/officeDocument/2006/relationships/image" Target="../media/image948.png"/><Relationship Id="rId13" Type="http://schemas.openxmlformats.org/officeDocument/2006/relationships/image" Target="../media/image789.svg"/><Relationship Id="rId18" Type="http://schemas.openxmlformats.org/officeDocument/2006/relationships/image" Target="../media/image794.png"/><Relationship Id="rId39" Type="http://schemas.openxmlformats.org/officeDocument/2006/relationships/image" Target="../media/image815.svg"/><Relationship Id="rId109" Type="http://schemas.openxmlformats.org/officeDocument/2006/relationships/image" Target="../media/image885.svg"/><Relationship Id="rId34" Type="http://schemas.openxmlformats.org/officeDocument/2006/relationships/image" Target="../media/image810.png"/><Relationship Id="rId50" Type="http://schemas.openxmlformats.org/officeDocument/2006/relationships/image" Target="../media/image826.png"/><Relationship Id="rId55" Type="http://schemas.openxmlformats.org/officeDocument/2006/relationships/image" Target="../media/image831.svg"/><Relationship Id="rId76" Type="http://schemas.openxmlformats.org/officeDocument/2006/relationships/image" Target="../media/image852.png"/><Relationship Id="rId97" Type="http://schemas.openxmlformats.org/officeDocument/2006/relationships/image" Target="../media/image873.svg"/><Relationship Id="rId104" Type="http://schemas.openxmlformats.org/officeDocument/2006/relationships/image" Target="../media/image880.png"/><Relationship Id="rId120" Type="http://schemas.openxmlformats.org/officeDocument/2006/relationships/image" Target="../media/image896.png"/><Relationship Id="rId125" Type="http://schemas.openxmlformats.org/officeDocument/2006/relationships/image" Target="../media/image901.svg"/><Relationship Id="rId141" Type="http://schemas.openxmlformats.org/officeDocument/2006/relationships/image" Target="../media/image917.svg"/><Relationship Id="rId146" Type="http://schemas.openxmlformats.org/officeDocument/2006/relationships/image" Target="../media/image922.png"/><Relationship Id="rId167" Type="http://schemas.openxmlformats.org/officeDocument/2006/relationships/image" Target="../media/image943.svg"/><Relationship Id="rId7" Type="http://schemas.openxmlformats.org/officeDocument/2006/relationships/image" Target="../media/image783.svg"/><Relationship Id="rId71" Type="http://schemas.openxmlformats.org/officeDocument/2006/relationships/image" Target="../media/image847.svg"/><Relationship Id="rId92" Type="http://schemas.openxmlformats.org/officeDocument/2006/relationships/image" Target="../media/image868.png"/><Relationship Id="rId162" Type="http://schemas.openxmlformats.org/officeDocument/2006/relationships/image" Target="../media/image938.png"/><Relationship Id="rId183" Type="http://schemas.openxmlformats.org/officeDocument/2006/relationships/image" Target="../media/image959.svg"/><Relationship Id="rId2" Type="http://schemas.openxmlformats.org/officeDocument/2006/relationships/image" Target="../media/image778.png"/><Relationship Id="rId29" Type="http://schemas.openxmlformats.org/officeDocument/2006/relationships/image" Target="../media/image805.svg"/><Relationship Id="rId24" Type="http://schemas.openxmlformats.org/officeDocument/2006/relationships/image" Target="../media/image800.png"/><Relationship Id="rId40" Type="http://schemas.openxmlformats.org/officeDocument/2006/relationships/image" Target="../media/image816.png"/><Relationship Id="rId45" Type="http://schemas.openxmlformats.org/officeDocument/2006/relationships/image" Target="../media/image821.svg"/><Relationship Id="rId66" Type="http://schemas.openxmlformats.org/officeDocument/2006/relationships/image" Target="../media/image842.png"/><Relationship Id="rId87" Type="http://schemas.openxmlformats.org/officeDocument/2006/relationships/image" Target="../media/image863.svg"/><Relationship Id="rId110" Type="http://schemas.openxmlformats.org/officeDocument/2006/relationships/image" Target="../media/image886.png"/><Relationship Id="rId115" Type="http://schemas.openxmlformats.org/officeDocument/2006/relationships/image" Target="../media/image891.svg"/><Relationship Id="rId131" Type="http://schemas.openxmlformats.org/officeDocument/2006/relationships/image" Target="../media/image907.svg"/><Relationship Id="rId136" Type="http://schemas.openxmlformats.org/officeDocument/2006/relationships/image" Target="../media/image912.png"/><Relationship Id="rId157" Type="http://schemas.openxmlformats.org/officeDocument/2006/relationships/image" Target="../media/image933.svg"/><Relationship Id="rId178" Type="http://schemas.openxmlformats.org/officeDocument/2006/relationships/image" Target="../media/image954.png"/><Relationship Id="rId61" Type="http://schemas.openxmlformats.org/officeDocument/2006/relationships/image" Target="../media/image837.svg"/><Relationship Id="rId82" Type="http://schemas.openxmlformats.org/officeDocument/2006/relationships/image" Target="../media/image858.png"/><Relationship Id="rId152" Type="http://schemas.openxmlformats.org/officeDocument/2006/relationships/image" Target="../media/image928.png"/><Relationship Id="rId173" Type="http://schemas.openxmlformats.org/officeDocument/2006/relationships/image" Target="../media/image949.svg"/><Relationship Id="rId19" Type="http://schemas.openxmlformats.org/officeDocument/2006/relationships/image" Target="../media/image795.svg"/><Relationship Id="rId14" Type="http://schemas.openxmlformats.org/officeDocument/2006/relationships/image" Target="../media/image790.png"/><Relationship Id="rId30" Type="http://schemas.openxmlformats.org/officeDocument/2006/relationships/image" Target="../media/image806.png"/><Relationship Id="rId35" Type="http://schemas.openxmlformats.org/officeDocument/2006/relationships/image" Target="../media/image811.svg"/><Relationship Id="rId56" Type="http://schemas.openxmlformats.org/officeDocument/2006/relationships/image" Target="../media/image832.png"/><Relationship Id="rId77" Type="http://schemas.openxmlformats.org/officeDocument/2006/relationships/image" Target="../media/image853.svg"/><Relationship Id="rId100" Type="http://schemas.openxmlformats.org/officeDocument/2006/relationships/image" Target="../media/image876.png"/><Relationship Id="rId105" Type="http://schemas.openxmlformats.org/officeDocument/2006/relationships/image" Target="../media/image881.svg"/><Relationship Id="rId126" Type="http://schemas.openxmlformats.org/officeDocument/2006/relationships/image" Target="../media/image902.png"/><Relationship Id="rId147" Type="http://schemas.openxmlformats.org/officeDocument/2006/relationships/image" Target="../media/image923.svg"/><Relationship Id="rId168" Type="http://schemas.openxmlformats.org/officeDocument/2006/relationships/image" Target="../media/image944.png"/><Relationship Id="rId8" Type="http://schemas.openxmlformats.org/officeDocument/2006/relationships/image" Target="../media/image784.png"/><Relationship Id="rId51" Type="http://schemas.openxmlformats.org/officeDocument/2006/relationships/image" Target="../media/image827.svg"/><Relationship Id="rId72" Type="http://schemas.openxmlformats.org/officeDocument/2006/relationships/image" Target="../media/image848.png"/><Relationship Id="rId93" Type="http://schemas.openxmlformats.org/officeDocument/2006/relationships/image" Target="../media/image869.svg"/><Relationship Id="rId98" Type="http://schemas.openxmlformats.org/officeDocument/2006/relationships/image" Target="../media/image874.png"/><Relationship Id="rId121" Type="http://schemas.openxmlformats.org/officeDocument/2006/relationships/image" Target="../media/image897.svg"/><Relationship Id="rId142" Type="http://schemas.openxmlformats.org/officeDocument/2006/relationships/image" Target="../media/image918.png"/><Relationship Id="rId163" Type="http://schemas.openxmlformats.org/officeDocument/2006/relationships/image" Target="../media/image939.svg"/><Relationship Id="rId184" Type="http://schemas.openxmlformats.org/officeDocument/2006/relationships/image" Target="../media/image960.png"/><Relationship Id="rId3" Type="http://schemas.openxmlformats.org/officeDocument/2006/relationships/image" Target="../media/image779.svg"/><Relationship Id="rId25" Type="http://schemas.openxmlformats.org/officeDocument/2006/relationships/image" Target="../media/image801.svg"/><Relationship Id="rId46" Type="http://schemas.openxmlformats.org/officeDocument/2006/relationships/image" Target="../media/image822.png"/><Relationship Id="rId67" Type="http://schemas.openxmlformats.org/officeDocument/2006/relationships/image" Target="../media/image843.svg"/><Relationship Id="rId116" Type="http://schemas.openxmlformats.org/officeDocument/2006/relationships/image" Target="../media/image892.png"/><Relationship Id="rId137" Type="http://schemas.openxmlformats.org/officeDocument/2006/relationships/image" Target="../media/image913.svg"/><Relationship Id="rId158" Type="http://schemas.openxmlformats.org/officeDocument/2006/relationships/image" Target="../media/image934.png"/><Relationship Id="rId20" Type="http://schemas.openxmlformats.org/officeDocument/2006/relationships/image" Target="../media/image796.png"/><Relationship Id="rId41" Type="http://schemas.openxmlformats.org/officeDocument/2006/relationships/image" Target="../media/image817.svg"/><Relationship Id="rId62" Type="http://schemas.openxmlformats.org/officeDocument/2006/relationships/image" Target="../media/image838.png"/><Relationship Id="rId83" Type="http://schemas.openxmlformats.org/officeDocument/2006/relationships/image" Target="../media/image859.svg"/><Relationship Id="rId88" Type="http://schemas.openxmlformats.org/officeDocument/2006/relationships/image" Target="../media/image864.png"/><Relationship Id="rId111" Type="http://schemas.openxmlformats.org/officeDocument/2006/relationships/image" Target="../media/image887.svg"/><Relationship Id="rId132" Type="http://schemas.openxmlformats.org/officeDocument/2006/relationships/image" Target="../media/image908.png"/><Relationship Id="rId153" Type="http://schemas.openxmlformats.org/officeDocument/2006/relationships/image" Target="../media/image929.svg"/><Relationship Id="rId174" Type="http://schemas.openxmlformats.org/officeDocument/2006/relationships/image" Target="../media/image950.png"/><Relationship Id="rId179" Type="http://schemas.openxmlformats.org/officeDocument/2006/relationships/image" Target="../media/image955.svg"/><Relationship Id="rId15" Type="http://schemas.openxmlformats.org/officeDocument/2006/relationships/image" Target="../media/image791.svg"/><Relationship Id="rId36" Type="http://schemas.openxmlformats.org/officeDocument/2006/relationships/image" Target="../media/image812.png"/><Relationship Id="rId57" Type="http://schemas.openxmlformats.org/officeDocument/2006/relationships/image" Target="../media/image833.svg"/><Relationship Id="rId106" Type="http://schemas.openxmlformats.org/officeDocument/2006/relationships/image" Target="../media/image882.png"/><Relationship Id="rId127" Type="http://schemas.openxmlformats.org/officeDocument/2006/relationships/image" Target="../media/image903.svg"/><Relationship Id="rId10" Type="http://schemas.openxmlformats.org/officeDocument/2006/relationships/image" Target="../media/image786.png"/><Relationship Id="rId31" Type="http://schemas.openxmlformats.org/officeDocument/2006/relationships/image" Target="../media/image807.svg"/><Relationship Id="rId52" Type="http://schemas.openxmlformats.org/officeDocument/2006/relationships/image" Target="../media/image828.png"/><Relationship Id="rId73" Type="http://schemas.openxmlformats.org/officeDocument/2006/relationships/image" Target="../media/image849.svg"/><Relationship Id="rId78" Type="http://schemas.openxmlformats.org/officeDocument/2006/relationships/image" Target="../media/image854.png"/><Relationship Id="rId94" Type="http://schemas.openxmlformats.org/officeDocument/2006/relationships/image" Target="../media/image870.png"/><Relationship Id="rId99" Type="http://schemas.openxmlformats.org/officeDocument/2006/relationships/image" Target="../media/image875.svg"/><Relationship Id="rId101" Type="http://schemas.openxmlformats.org/officeDocument/2006/relationships/image" Target="../media/image877.svg"/><Relationship Id="rId122" Type="http://schemas.openxmlformats.org/officeDocument/2006/relationships/image" Target="../media/image898.png"/><Relationship Id="rId143" Type="http://schemas.openxmlformats.org/officeDocument/2006/relationships/image" Target="../media/image919.svg"/><Relationship Id="rId148" Type="http://schemas.openxmlformats.org/officeDocument/2006/relationships/image" Target="../media/image924.png"/><Relationship Id="rId164" Type="http://schemas.openxmlformats.org/officeDocument/2006/relationships/image" Target="../media/image940.png"/><Relationship Id="rId169" Type="http://schemas.openxmlformats.org/officeDocument/2006/relationships/image" Target="../media/image945.svg"/><Relationship Id="rId185" Type="http://schemas.openxmlformats.org/officeDocument/2006/relationships/image" Target="../media/image961.svg"/><Relationship Id="rId4" Type="http://schemas.openxmlformats.org/officeDocument/2006/relationships/image" Target="../media/image780.png"/><Relationship Id="rId9" Type="http://schemas.openxmlformats.org/officeDocument/2006/relationships/image" Target="../media/image785.svg"/><Relationship Id="rId180" Type="http://schemas.openxmlformats.org/officeDocument/2006/relationships/image" Target="../media/image956.png"/><Relationship Id="rId26" Type="http://schemas.openxmlformats.org/officeDocument/2006/relationships/image" Target="../media/image802.png"/><Relationship Id="rId47" Type="http://schemas.openxmlformats.org/officeDocument/2006/relationships/image" Target="../media/image823.svg"/><Relationship Id="rId68" Type="http://schemas.openxmlformats.org/officeDocument/2006/relationships/image" Target="../media/image844.png"/><Relationship Id="rId89" Type="http://schemas.openxmlformats.org/officeDocument/2006/relationships/image" Target="../media/image865.svg"/><Relationship Id="rId112" Type="http://schemas.openxmlformats.org/officeDocument/2006/relationships/image" Target="../media/image888.png"/><Relationship Id="rId133" Type="http://schemas.openxmlformats.org/officeDocument/2006/relationships/image" Target="../media/image909.svg"/><Relationship Id="rId154" Type="http://schemas.openxmlformats.org/officeDocument/2006/relationships/image" Target="../media/image930.png"/><Relationship Id="rId175" Type="http://schemas.openxmlformats.org/officeDocument/2006/relationships/image" Target="../media/image951.svg"/><Relationship Id="rId16" Type="http://schemas.openxmlformats.org/officeDocument/2006/relationships/image" Target="../media/image792.png"/><Relationship Id="rId37" Type="http://schemas.openxmlformats.org/officeDocument/2006/relationships/image" Target="../media/image813.svg"/><Relationship Id="rId58" Type="http://schemas.openxmlformats.org/officeDocument/2006/relationships/image" Target="../media/image834.png"/><Relationship Id="rId79" Type="http://schemas.openxmlformats.org/officeDocument/2006/relationships/image" Target="../media/image855.svg"/><Relationship Id="rId102" Type="http://schemas.openxmlformats.org/officeDocument/2006/relationships/image" Target="../media/image878.png"/><Relationship Id="rId123" Type="http://schemas.openxmlformats.org/officeDocument/2006/relationships/image" Target="../media/image899.svg"/><Relationship Id="rId144" Type="http://schemas.openxmlformats.org/officeDocument/2006/relationships/image" Target="../media/image920.png"/><Relationship Id="rId90" Type="http://schemas.openxmlformats.org/officeDocument/2006/relationships/image" Target="../media/image866.png"/><Relationship Id="rId165" Type="http://schemas.openxmlformats.org/officeDocument/2006/relationships/image" Target="../media/image941.svg"/><Relationship Id="rId27" Type="http://schemas.openxmlformats.org/officeDocument/2006/relationships/image" Target="../media/image803.svg"/><Relationship Id="rId48" Type="http://schemas.openxmlformats.org/officeDocument/2006/relationships/image" Target="../media/image824.png"/><Relationship Id="rId69" Type="http://schemas.openxmlformats.org/officeDocument/2006/relationships/image" Target="../media/image845.svg"/><Relationship Id="rId113" Type="http://schemas.openxmlformats.org/officeDocument/2006/relationships/image" Target="../media/image889.svg"/><Relationship Id="rId134" Type="http://schemas.openxmlformats.org/officeDocument/2006/relationships/image" Target="../media/image910.png"/><Relationship Id="rId80" Type="http://schemas.openxmlformats.org/officeDocument/2006/relationships/image" Target="../media/image856.png"/><Relationship Id="rId155" Type="http://schemas.openxmlformats.org/officeDocument/2006/relationships/image" Target="../media/image931.svg"/><Relationship Id="rId176" Type="http://schemas.openxmlformats.org/officeDocument/2006/relationships/image" Target="../media/image952.png"/><Relationship Id="rId17" Type="http://schemas.openxmlformats.org/officeDocument/2006/relationships/image" Target="../media/image793.svg"/><Relationship Id="rId38" Type="http://schemas.openxmlformats.org/officeDocument/2006/relationships/image" Target="../media/image814.png"/><Relationship Id="rId59" Type="http://schemas.openxmlformats.org/officeDocument/2006/relationships/image" Target="../media/image835.svg"/><Relationship Id="rId103" Type="http://schemas.openxmlformats.org/officeDocument/2006/relationships/image" Target="../media/image879.svg"/><Relationship Id="rId124" Type="http://schemas.openxmlformats.org/officeDocument/2006/relationships/image" Target="../media/image900.png"/><Relationship Id="rId70" Type="http://schemas.openxmlformats.org/officeDocument/2006/relationships/image" Target="../media/image846.png"/><Relationship Id="rId91" Type="http://schemas.openxmlformats.org/officeDocument/2006/relationships/image" Target="../media/image867.svg"/><Relationship Id="rId145" Type="http://schemas.openxmlformats.org/officeDocument/2006/relationships/image" Target="../media/image921.svg"/><Relationship Id="rId166" Type="http://schemas.openxmlformats.org/officeDocument/2006/relationships/image" Target="../media/image942.png"/><Relationship Id="rId1" Type="http://schemas.openxmlformats.org/officeDocument/2006/relationships/slideLayout" Target="../slideLayouts/slideLayout32.xml"/><Relationship Id="rId28" Type="http://schemas.openxmlformats.org/officeDocument/2006/relationships/image" Target="../media/image804.png"/><Relationship Id="rId49" Type="http://schemas.openxmlformats.org/officeDocument/2006/relationships/image" Target="../media/image825.svg"/><Relationship Id="rId114" Type="http://schemas.openxmlformats.org/officeDocument/2006/relationships/image" Target="../media/image890.png"/><Relationship Id="rId60" Type="http://schemas.openxmlformats.org/officeDocument/2006/relationships/image" Target="../media/image836.png"/><Relationship Id="rId81" Type="http://schemas.openxmlformats.org/officeDocument/2006/relationships/image" Target="../media/image857.svg"/><Relationship Id="rId135" Type="http://schemas.openxmlformats.org/officeDocument/2006/relationships/image" Target="../media/image911.svg"/><Relationship Id="rId156" Type="http://schemas.openxmlformats.org/officeDocument/2006/relationships/image" Target="../media/image932.png"/><Relationship Id="rId177" Type="http://schemas.openxmlformats.org/officeDocument/2006/relationships/image" Target="../media/image953.sv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7.svg"/><Relationship Id="rId21" Type="http://schemas.openxmlformats.org/officeDocument/2006/relationships/image" Target="../media/image981.svg"/><Relationship Id="rId42" Type="http://schemas.openxmlformats.org/officeDocument/2006/relationships/image" Target="../media/image1002.png"/><Relationship Id="rId63" Type="http://schemas.openxmlformats.org/officeDocument/2006/relationships/image" Target="../media/image1023.svg"/><Relationship Id="rId84" Type="http://schemas.openxmlformats.org/officeDocument/2006/relationships/image" Target="../media/image1044.png"/><Relationship Id="rId138" Type="http://schemas.openxmlformats.org/officeDocument/2006/relationships/image" Target="../media/image1098.png"/><Relationship Id="rId159" Type="http://schemas.openxmlformats.org/officeDocument/2006/relationships/image" Target="../media/image1119.svg"/><Relationship Id="rId170" Type="http://schemas.openxmlformats.org/officeDocument/2006/relationships/image" Target="../media/image1130.png"/><Relationship Id="rId191" Type="http://schemas.openxmlformats.org/officeDocument/2006/relationships/image" Target="../media/image1151.svg"/><Relationship Id="rId107" Type="http://schemas.openxmlformats.org/officeDocument/2006/relationships/image" Target="../media/image1067.svg"/><Relationship Id="rId11" Type="http://schemas.openxmlformats.org/officeDocument/2006/relationships/image" Target="../media/image971.svg"/><Relationship Id="rId32" Type="http://schemas.openxmlformats.org/officeDocument/2006/relationships/image" Target="../media/image992.png"/><Relationship Id="rId53" Type="http://schemas.openxmlformats.org/officeDocument/2006/relationships/image" Target="../media/image1013.svg"/><Relationship Id="rId74" Type="http://schemas.openxmlformats.org/officeDocument/2006/relationships/image" Target="../media/image1034.png"/><Relationship Id="rId128" Type="http://schemas.openxmlformats.org/officeDocument/2006/relationships/image" Target="../media/image1088.png"/><Relationship Id="rId149" Type="http://schemas.openxmlformats.org/officeDocument/2006/relationships/image" Target="../media/image1109.svg"/><Relationship Id="rId5" Type="http://schemas.openxmlformats.org/officeDocument/2006/relationships/image" Target="../media/image965.svg"/><Relationship Id="rId95" Type="http://schemas.openxmlformats.org/officeDocument/2006/relationships/image" Target="../media/image1055.svg"/><Relationship Id="rId160" Type="http://schemas.openxmlformats.org/officeDocument/2006/relationships/image" Target="../media/image1120.png"/><Relationship Id="rId181" Type="http://schemas.openxmlformats.org/officeDocument/2006/relationships/image" Target="../media/image1141.svg"/><Relationship Id="rId22" Type="http://schemas.openxmlformats.org/officeDocument/2006/relationships/image" Target="../media/image982.png"/><Relationship Id="rId43" Type="http://schemas.openxmlformats.org/officeDocument/2006/relationships/image" Target="../media/image1003.svg"/><Relationship Id="rId64" Type="http://schemas.openxmlformats.org/officeDocument/2006/relationships/image" Target="../media/image1024.png"/><Relationship Id="rId118" Type="http://schemas.openxmlformats.org/officeDocument/2006/relationships/image" Target="../media/image1078.png"/><Relationship Id="rId139" Type="http://schemas.openxmlformats.org/officeDocument/2006/relationships/image" Target="../media/image1099.svg"/><Relationship Id="rId85" Type="http://schemas.openxmlformats.org/officeDocument/2006/relationships/image" Target="../media/image1045.svg"/><Relationship Id="rId150" Type="http://schemas.openxmlformats.org/officeDocument/2006/relationships/image" Target="../media/image1110.png"/><Relationship Id="rId171" Type="http://schemas.openxmlformats.org/officeDocument/2006/relationships/image" Target="../media/image1131.svg"/><Relationship Id="rId12" Type="http://schemas.openxmlformats.org/officeDocument/2006/relationships/image" Target="../media/image972.png"/><Relationship Id="rId33" Type="http://schemas.openxmlformats.org/officeDocument/2006/relationships/image" Target="../media/image993.svg"/><Relationship Id="rId108" Type="http://schemas.openxmlformats.org/officeDocument/2006/relationships/image" Target="../media/image1068.png"/><Relationship Id="rId129" Type="http://schemas.openxmlformats.org/officeDocument/2006/relationships/image" Target="../media/image1089.svg"/><Relationship Id="rId54" Type="http://schemas.openxmlformats.org/officeDocument/2006/relationships/image" Target="../media/image1014.png"/><Relationship Id="rId75" Type="http://schemas.openxmlformats.org/officeDocument/2006/relationships/image" Target="../media/image1035.svg"/><Relationship Id="rId96" Type="http://schemas.openxmlformats.org/officeDocument/2006/relationships/image" Target="../media/image1056.png"/><Relationship Id="rId140" Type="http://schemas.openxmlformats.org/officeDocument/2006/relationships/image" Target="../media/image1100.png"/><Relationship Id="rId161" Type="http://schemas.openxmlformats.org/officeDocument/2006/relationships/image" Target="../media/image1121.svg"/><Relationship Id="rId182" Type="http://schemas.openxmlformats.org/officeDocument/2006/relationships/image" Target="../media/image1142.png"/><Relationship Id="rId6" Type="http://schemas.openxmlformats.org/officeDocument/2006/relationships/image" Target="../media/image966.png"/><Relationship Id="rId23" Type="http://schemas.openxmlformats.org/officeDocument/2006/relationships/image" Target="../media/image983.svg"/><Relationship Id="rId119" Type="http://schemas.openxmlformats.org/officeDocument/2006/relationships/image" Target="../media/image1079.svg"/><Relationship Id="rId44" Type="http://schemas.openxmlformats.org/officeDocument/2006/relationships/image" Target="../media/image1004.png"/><Relationship Id="rId65" Type="http://schemas.openxmlformats.org/officeDocument/2006/relationships/image" Target="../media/image1025.svg"/><Relationship Id="rId86" Type="http://schemas.openxmlformats.org/officeDocument/2006/relationships/image" Target="../media/image1046.png"/><Relationship Id="rId130" Type="http://schemas.openxmlformats.org/officeDocument/2006/relationships/image" Target="../media/image1090.png"/><Relationship Id="rId151" Type="http://schemas.openxmlformats.org/officeDocument/2006/relationships/image" Target="../media/image1111.svg"/><Relationship Id="rId172" Type="http://schemas.openxmlformats.org/officeDocument/2006/relationships/image" Target="../media/image1132.png"/><Relationship Id="rId13" Type="http://schemas.openxmlformats.org/officeDocument/2006/relationships/image" Target="../media/image973.svg"/><Relationship Id="rId18" Type="http://schemas.openxmlformats.org/officeDocument/2006/relationships/image" Target="../media/image978.png"/><Relationship Id="rId39" Type="http://schemas.openxmlformats.org/officeDocument/2006/relationships/image" Target="../media/image999.svg"/><Relationship Id="rId109" Type="http://schemas.openxmlformats.org/officeDocument/2006/relationships/image" Target="../media/image1069.svg"/><Relationship Id="rId34" Type="http://schemas.openxmlformats.org/officeDocument/2006/relationships/image" Target="../media/image994.png"/><Relationship Id="rId50" Type="http://schemas.openxmlformats.org/officeDocument/2006/relationships/image" Target="../media/image1010.png"/><Relationship Id="rId55" Type="http://schemas.openxmlformats.org/officeDocument/2006/relationships/image" Target="../media/image1015.svg"/><Relationship Id="rId76" Type="http://schemas.openxmlformats.org/officeDocument/2006/relationships/image" Target="../media/image1036.png"/><Relationship Id="rId97" Type="http://schemas.openxmlformats.org/officeDocument/2006/relationships/image" Target="../media/image1057.svg"/><Relationship Id="rId104" Type="http://schemas.openxmlformats.org/officeDocument/2006/relationships/image" Target="../media/image1064.png"/><Relationship Id="rId120" Type="http://schemas.openxmlformats.org/officeDocument/2006/relationships/image" Target="../media/image1080.png"/><Relationship Id="rId125" Type="http://schemas.openxmlformats.org/officeDocument/2006/relationships/image" Target="../media/image1085.svg"/><Relationship Id="rId141" Type="http://schemas.openxmlformats.org/officeDocument/2006/relationships/image" Target="../media/image1101.svg"/><Relationship Id="rId146" Type="http://schemas.openxmlformats.org/officeDocument/2006/relationships/image" Target="../media/image1106.png"/><Relationship Id="rId167" Type="http://schemas.openxmlformats.org/officeDocument/2006/relationships/image" Target="../media/image1127.svg"/><Relationship Id="rId188" Type="http://schemas.openxmlformats.org/officeDocument/2006/relationships/image" Target="../media/image1148.png"/><Relationship Id="rId7" Type="http://schemas.openxmlformats.org/officeDocument/2006/relationships/image" Target="../media/image967.svg"/><Relationship Id="rId71" Type="http://schemas.openxmlformats.org/officeDocument/2006/relationships/image" Target="../media/image1031.svg"/><Relationship Id="rId92" Type="http://schemas.openxmlformats.org/officeDocument/2006/relationships/image" Target="../media/image1052.png"/><Relationship Id="rId162" Type="http://schemas.openxmlformats.org/officeDocument/2006/relationships/image" Target="../media/image1122.png"/><Relationship Id="rId183" Type="http://schemas.openxmlformats.org/officeDocument/2006/relationships/image" Target="../media/image1143.svg"/><Relationship Id="rId2" Type="http://schemas.openxmlformats.org/officeDocument/2006/relationships/image" Target="../media/image962.png"/><Relationship Id="rId29" Type="http://schemas.openxmlformats.org/officeDocument/2006/relationships/image" Target="../media/image989.svg"/><Relationship Id="rId24" Type="http://schemas.openxmlformats.org/officeDocument/2006/relationships/image" Target="../media/image984.png"/><Relationship Id="rId40" Type="http://schemas.openxmlformats.org/officeDocument/2006/relationships/image" Target="../media/image1000.png"/><Relationship Id="rId45" Type="http://schemas.openxmlformats.org/officeDocument/2006/relationships/image" Target="../media/image1005.svg"/><Relationship Id="rId66" Type="http://schemas.openxmlformats.org/officeDocument/2006/relationships/image" Target="../media/image1026.png"/><Relationship Id="rId87" Type="http://schemas.openxmlformats.org/officeDocument/2006/relationships/image" Target="../media/image1047.svg"/><Relationship Id="rId110" Type="http://schemas.openxmlformats.org/officeDocument/2006/relationships/image" Target="../media/image1070.png"/><Relationship Id="rId115" Type="http://schemas.openxmlformats.org/officeDocument/2006/relationships/image" Target="../media/image1075.svg"/><Relationship Id="rId131" Type="http://schemas.openxmlformats.org/officeDocument/2006/relationships/image" Target="../media/image1091.svg"/><Relationship Id="rId136" Type="http://schemas.openxmlformats.org/officeDocument/2006/relationships/image" Target="../media/image1096.png"/><Relationship Id="rId157" Type="http://schemas.openxmlformats.org/officeDocument/2006/relationships/image" Target="../media/image1117.svg"/><Relationship Id="rId178" Type="http://schemas.openxmlformats.org/officeDocument/2006/relationships/image" Target="../media/image1138.png"/><Relationship Id="rId61" Type="http://schemas.openxmlformats.org/officeDocument/2006/relationships/image" Target="../media/image1021.svg"/><Relationship Id="rId82" Type="http://schemas.openxmlformats.org/officeDocument/2006/relationships/image" Target="../media/image1042.png"/><Relationship Id="rId152" Type="http://schemas.openxmlformats.org/officeDocument/2006/relationships/image" Target="../media/image1112.png"/><Relationship Id="rId173" Type="http://schemas.openxmlformats.org/officeDocument/2006/relationships/image" Target="../media/image1133.svg"/><Relationship Id="rId19" Type="http://schemas.openxmlformats.org/officeDocument/2006/relationships/image" Target="../media/image979.svg"/><Relationship Id="rId14" Type="http://schemas.openxmlformats.org/officeDocument/2006/relationships/image" Target="../media/image974.png"/><Relationship Id="rId30" Type="http://schemas.openxmlformats.org/officeDocument/2006/relationships/image" Target="../media/image990.png"/><Relationship Id="rId35" Type="http://schemas.openxmlformats.org/officeDocument/2006/relationships/image" Target="../media/image995.svg"/><Relationship Id="rId56" Type="http://schemas.openxmlformats.org/officeDocument/2006/relationships/image" Target="../media/image1016.png"/><Relationship Id="rId77" Type="http://schemas.openxmlformats.org/officeDocument/2006/relationships/image" Target="../media/image1037.svg"/><Relationship Id="rId100" Type="http://schemas.openxmlformats.org/officeDocument/2006/relationships/image" Target="../media/image1060.png"/><Relationship Id="rId105" Type="http://schemas.openxmlformats.org/officeDocument/2006/relationships/image" Target="../media/image1065.svg"/><Relationship Id="rId126" Type="http://schemas.openxmlformats.org/officeDocument/2006/relationships/image" Target="../media/image1086.png"/><Relationship Id="rId147" Type="http://schemas.openxmlformats.org/officeDocument/2006/relationships/image" Target="../media/image1107.svg"/><Relationship Id="rId168" Type="http://schemas.openxmlformats.org/officeDocument/2006/relationships/image" Target="../media/image1128.png"/><Relationship Id="rId8" Type="http://schemas.openxmlformats.org/officeDocument/2006/relationships/image" Target="../media/image968.png"/><Relationship Id="rId51" Type="http://schemas.openxmlformats.org/officeDocument/2006/relationships/image" Target="../media/image1011.svg"/><Relationship Id="rId72" Type="http://schemas.openxmlformats.org/officeDocument/2006/relationships/image" Target="../media/image1032.png"/><Relationship Id="rId93" Type="http://schemas.openxmlformats.org/officeDocument/2006/relationships/image" Target="../media/image1053.svg"/><Relationship Id="rId98" Type="http://schemas.openxmlformats.org/officeDocument/2006/relationships/image" Target="../media/image1058.png"/><Relationship Id="rId121" Type="http://schemas.openxmlformats.org/officeDocument/2006/relationships/image" Target="../media/image1081.svg"/><Relationship Id="rId142" Type="http://schemas.openxmlformats.org/officeDocument/2006/relationships/image" Target="../media/image1102.png"/><Relationship Id="rId163" Type="http://schemas.openxmlformats.org/officeDocument/2006/relationships/image" Target="../media/image1123.svg"/><Relationship Id="rId184" Type="http://schemas.openxmlformats.org/officeDocument/2006/relationships/image" Target="../media/image1144.png"/><Relationship Id="rId189" Type="http://schemas.openxmlformats.org/officeDocument/2006/relationships/image" Target="../media/image1149.svg"/><Relationship Id="rId3" Type="http://schemas.openxmlformats.org/officeDocument/2006/relationships/image" Target="../media/image963.svg"/><Relationship Id="rId25" Type="http://schemas.openxmlformats.org/officeDocument/2006/relationships/image" Target="../media/image985.svg"/><Relationship Id="rId46" Type="http://schemas.openxmlformats.org/officeDocument/2006/relationships/image" Target="../media/image1006.png"/><Relationship Id="rId67" Type="http://schemas.openxmlformats.org/officeDocument/2006/relationships/image" Target="../media/image1027.svg"/><Relationship Id="rId116" Type="http://schemas.openxmlformats.org/officeDocument/2006/relationships/image" Target="../media/image1076.png"/><Relationship Id="rId137" Type="http://schemas.openxmlformats.org/officeDocument/2006/relationships/image" Target="../media/image1097.svg"/><Relationship Id="rId158" Type="http://schemas.openxmlformats.org/officeDocument/2006/relationships/image" Target="../media/image1118.png"/><Relationship Id="rId20" Type="http://schemas.openxmlformats.org/officeDocument/2006/relationships/image" Target="../media/image980.png"/><Relationship Id="rId41" Type="http://schemas.openxmlformats.org/officeDocument/2006/relationships/image" Target="../media/image1001.svg"/><Relationship Id="rId62" Type="http://schemas.openxmlformats.org/officeDocument/2006/relationships/image" Target="../media/image1022.png"/><Relationship Id="rId83" Type="http://schemas.openxmlformats.org/officeDocument/2006/relationships/image" Target="../media/image1043.svg"/><Relationship Id="rId88" Type="http://schemas.openxmlformats.org/officeDocument/2006/relationships/image" Target="../media/image1048.png"/><Relationship Id="rId111" Type="http://schemas.openxmlformats.org/officeDocument/2006/relationships/image" Target="../media/image1071.svg"/><Relationship Id="rId132" Type="http://schemas.openxmlformats.org/officeDocument/2006/relationships/image" Target="../media/image1092.png"/><Relationship Id="rId153" Type="http://schemas.openxmlformats.org/officeDocument/2006/relationships/image" Target="../media/image1113.svg"/><Relationship Id="rId174" Type="http://schemas.openxmlformats.org/officeDocument/2006/relationships/image" Target="../media/image1134.png"/><Relationship Id="rId179" Type="http://schemas.openxmlformats.org/officeDocument/2006/relationships/image" Target="../media/image1139.svg"/><Relationship Id="rId190" Type="http://schemas.openxmlformats.org/officeDocument/2006/relationships/image" Target="../media/image1150.png"/><Relationship Id="rId15" Type="http://schemas.openxmlformats.org/officeDocument/2006/relationships/image" Target="../media/image975.svg"/><Relationship Id="rId36" Type="http://schemas.openxmlformats.org/officeDocument/2006/relationships/image" Target="../media/image996.png"/><Relationship Id="rId57" Type="http://schemas.openxmlformats.org/officeDocument/2006/relationships/image" Target="../media/image1017.svg"/><Relationship Id="rId106" Type="http://schemas.openxmlformats.org/officeDocument/2006/relationships/image" Target="../media/image1066.png"/><Relationship Id="rId127" Type="http://schemas.openxmlformats.org/officeDocument/2006/relationships/image" Target="../media/image1087.svg"/><Relationship Id="rId10" Type="http://schemas.openxmlformats.org/officeDocument/2006/relationships/image" Target="../media/image970.png"/><Relationship Id="rId31" Type="http://schemas.openxmlformats.org/officeDocument/2006/relationships/image" Target="../media/image991.svg"/><Relationship Id="rId52" Type="http://schemas.openxmlformats.org/officeDocument/2006/relationships/image" Target="../media/image1012.png"/><Relationship Id="rId73" Type="http://schemas.openxmlformats.org/officeDocument/2006/relationships/image" Target="../media/image1033.svg"/><Relationship Id="rId78" Type="http://schemas.openxmlformats.org/officeDocument/2006/relationships/image" Target="../media/image1038.png"/><Relationship Id="rId94" Type="http://schemas.openxmlformats.org/officeDocument/2006/relationships/image" Target="../media/image1054.png"/><Relationship Id="rId99" Type="http://schemas.openxmlformats.org/officeDocument/2006/relationships/image" Target="../media/image1059.svg"/><Relationship Id="rId101" Type="http://schemas.openxmlformats.org/officeDocument/2006/relationships/image" Target="../media/image1061.svg"/><Relationship Id="rId122" Type="http://schemas.openxmlformats.org/officeDocument/2006/relationships/image" Target="../media/image1082.png"/><Relationship Id="rId143" Type="http://schemas.openxmlformats.org/officeDocument/2006/relationships/image" Target="../media/image1103.svg"/><Relationship Id="rId148" Type="http://schemas.openxmlformats.org/officeDocument/2006/relationships/image" Target="../media/image1108.png"/><Relationship Id="rId164" Type="http://schemas.openxmlformats.org/officeDocument/2006/relationships/image" Target="../media/image1124.png"/><Relationship Id="rId169" Type="http://schemas.openxmlformats.org/officeDocument/2006/relationships/image" Target="../media/image1129.svg"/><Relationship Id="rId185" Type="http://schemas.openxmlformats.org/officeDocument/2006/relationships/image" Target="../media/image1145.svg"/><Relationship Id="rId4" Type="http://schemas.openxmlformats.org/officeDocument/2006/relationships/image" Target="../media/image964.png"/><Relationship Id="rId9" Type="http://schemas.openxmlformats.org/officeDocument/2006/relationships/image" Target="../media/image969.svg"/><Relationship Id="rId180" Type="http://schemas.openxmlformats.org/officeDocument/2006/relationships/image" Target="../media/image1140.png"/><Relationship Id="rId26" Type="http://schemas.openxmlformats.org/officeDocument/2006/relationships/image" Target="../media/image986.png"/><Relationship Id="rId47" Type="http://schemas.openxmlformats.org/officeDocument/2006/relationships/image" Target="../media/image1007.svg"/><Relationship Id="rId68" Type="http://schemas.openxmlformats.org/officeDocument/2006/relationships/image" Target="../media/image1028.png"/><Relationship Id="rId89" Type="http://schemas.openxmlformats.org/officeDocument/2006/relationships/image" Target="../media/image1049.svg"/><Relationship Id="rId112" Type="http://schemas.openxmlformats.org/officeDocument/2006/relationships/image" Target="../media/image1072.png"/><Relationship Id="rId133" Type="http://schemas.openxmlformats.org/officeDocument/2006/relationships/image" Target="../media/image1093.svg"/><Relationship Id="rId154" Type="http://schemas.openxmlformats.org/officeDocument/2006/relationships/image" Target="../media/image1114.png"/><Relationship Id="rId175" Type="http://schemas.openxmlformats.org/officeDocument/2006/relationships/image" Target="../media/image1135.svg"/><Relationship Id="rId16" Type="http://schemas.openxmlformats.org/officeDocument/2006/relationships/image" Target="../media/image976.png"/><Relationship Id="rId37" Type="http://schemas.openxmlformats.org/officeDocument/2006/relationships/image" Target="../media/image997.svg"/><Relationship Id="rId58" Type="http://schemas.openxmlformats.org/officeDocument/2006/relationships/image" Target="../media/image1018.png"/><Relationship Id="rId79" Type="http://schemas.openxmlformats.org/officeDocument/2006/relationships/image" Target="../media/image1039.svg"/><Relationship Id="rId102" Type="http://schemas.openxmlformats.org/officeDocument/2006/relationships/image" Target="../media/image1062.png"/><Relationship Id="rId123" Type="http://schemas.openxmlformats.org/officeDocument/2006/relationships/image" Target="../media/image1083.svg"/><Relationship Id="rId144" Type="http://schemas.openxmlformats.org/officeDocument/2006/relationships/image" Target="../media/image1104.png"/><Relationship Id="rId90" Type="http://schemas.openxmlformats.org/officeDocument/2006/relationships/image" Target="../media/image1050.png"/><Relationship Id="rId165" Type="http://schemas.openxmlformats.org/officeDocument/2006/relationships/image" Target="../media/image1125.svg"/><Relationship Id="rId186" Type="http://schemas.openxmlformats.org/officeDocument/2006/relationships/image" Target="../media/image1146.png"/><Relationship Id="rId27" Type="http://schemas.openxmlformats.org/officeDocument/2006/relationships/image" Target="../media/image987.svg"/><Relationship Id="rId48" Type="http://schemas.openxmlformats.org/officeDocument/2006/relationships/image" Target="../media/image1008.png"/><Relationship Id="rId69" Type="http://schemas.openxmlformats.org/officeDocument/2006/relationships/image" Target="../media/image1029.svg"/><Relationship Id="rId113" Type="http://schemas.openxmlformats.org/officeDocument/2006/relationships/image" Target="../media/image1073.svg"/><Relationship Id="rId134" Type="http://schemas.openxmlformats.org/officeDocument/2006/relationships/image" Target="../media/image1094.png"/><Relationship Id="rId80" Type="http://schemas.openxmlformats.org/officeDocument/2006/relationships/image" Target="../media/image1040.png"/><Relationship Id="rId155" Type="http://schemas.openxmlformats.org/officeDocument/2006/relationships/image" Target="../media/image1115.svg"/><Relationship Id="rId176" Type="http://schemas.openxmlformats.org/officeDocument/2006/relationships/image" Target="../media/image1136.png"/><Relationship Id="rId17" Type="http://schemas.openxmlformats.org/officeDocument/2006/relationships/image" Target="../media/image977.svg"/><Relationship Id="rId38" Type="http://schemas.openxmlformats.org/officeDocument/2006/relationships/image" Target="../media/image998.png"/><Relationship Id="rId59" Type="http://schemas.openxmlformats.org/officeDocument/2006/relationships/image" Target="../media/image1019.svg"/><Relationship Id="rId103" Type="http://schemas.openxmlformats.org/officeDocument/2006/relationships/image" Target="../media/image1063.svg"/><Relationship Id="rId124" Type="http://schemas.openxmlformats.org/officeDocument/2006/relationships/image" Target="../media/image1084.png"/><Relationship Id="rId70" Type="http://schemas.openxmlformats.org/officeDocument/2006/relationships/image" Target="../media/image1030.png"/><Relationship Id="rId91" Type="http://schemas.openxmlformats.org/officeDocument/2006/relationships/image" Target="../media/image1051.svg"/><Relationship Id="rId145" Type="http://schemas.openxmlformats.org/officeDocument/2006/relationships/image" Target="../media/image1105.svg"/><Relationship Id="rId166" Type="http://schemas.openxmlformats.org/officeDocument/2006/relationships/image" Target="../media/image1126.png"/><Relationship Id="rId187" Type="http://schemas.openxmlformats.org/officeDocument/2006/relationships/image" Target="../media/image1147.svg"/><Relationship Id="rId1" Type="http://schemas.openxmlformats.org/officeDocument/2006/relationships/slideLayout" Target="../slideLayouts/slideLayout33.xml"/><Relationship Id="rId28" Type="http://schemas.openxmlformats.org/officeDocument/2006/relationships/image" Target="../media/image988.png"/><Relationship Id="rId49" Type="http://schemas.openxmlformats.org/officeDocument/2006/relationships/image" Target="../media/image1009.svg"/><Relationship Id="rId114" Type="http://schemas.openxmlformats.org/officeDocument/2006/relationships/image" Target="../media/image1074.png"/><Relationship Id="rId60" Type="http://schemas.openxmlformats.org/officeDocument/2006/relationships/image" Target="../media/image1020.png"/><Relationship Id="rId81" Type="http://schemas.openxmlformats.org/officeDocument/2006/relationships/image" Target="../media/image1041.svg"/><Relationship Id="rId135" Type="http://schemas.openxmlformats.org/officeDocument/2006/relationships/image" Target="../media/image1095.svg"/><Relationship Id="rId156" Type="http://schemas.openxmlformats.org/officeDocument/2006/relationships/image" Target="../media/image1116.png"/><Relationship Id="rId177" Type="http://schemas.openxmlformats.org/officeDocument/2006/relationships/image" Target="../media/image11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ipath.com/t/uipath-community-2023-10-release-coded-automations-test-suite/6265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569720"/>
            <a:ext cx="6724410" cy="1772793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72" y="4473578"/>
            <a:ext cx="6724410" cy="1098762"/>
          </a:xfrm>
        </p:spPr>
        <p:txBody>
          <a:bodyPr>
            <a:normAutofit/>
          </a:bodyPr>
          <a:lstStyle/>
          <a:p>
            <a:r>
              <a:rPr lang="pt-BR" dirty="0"/>
              <a:t>Primeiros passos para a integração de código em sua automação</a:t>
            </a:r>
          </a:p>
        </p:txBody>
      </p:sp>
    </p:spTree>
    <p:extLst>
      <p:ext uri="{BB962C8B-B14F-4D97-AF65-F5344CB8AC3E}">
        <p14:creationId xmlns:p14="http://schemas.microsoft.com/office/powerpoint/2010/main" val="379613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1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81001" y="2237665"/>
            <a:ext cx="2857459" cy="489737"/>
          </a:xfrm>
        </p:spPr>
        <p:txBody>
          <a:bodyPr/>
          <a:lstStyle/>
          <a:p>
            <a:pPr algn="ctr"/>
            <a:r>
              <a:rPr lang="en-US" sz="1800" dirty="0" err="1"/>
              <a:t>Linguagem</a:t>
            </a:r>
            <a:r>
              <a:rPr lang="en-US" sz="1800" dirty="0"/>
              <a:t> C#/ </a:t>
            </a:r>
            <a:r>
              <a:rPr lang="en-US" sz="1800" dirty="0" err="1"/>
              <a:t>Atividades</a:t>
            </a:r>
            <a:endParaRPr lang="en-US" sz="1800" dirty="0"/>
          </a:p>
        </p:txBody>
      </p:sp>
      <p:sp>
        <p:nvSpPr>
          <p:cNvPr id="15" name="Content Placeholder 14"/>
          <p:cNvSpPr>
            <a:spLocks noGrp="1"/>
          </p:cNvSpPr>
          <p:nvPr>
            <p:ph idx="20"/>
          </p:nvPr>
        </p:nvSpPr>
        <p:spPr>
          <a:xfrm>
            <a:off x="381001" y="2838090"/>
            <a:ext cx="2861989" cy="3355547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600" dirty="0">
                <a:sym typeface="Noto Sans Thai Light"/>
              </a:rPr>
              <a:t>Os workflows podem ser </a:t>
            </a:r>
            <a:r>
              <a:rPr lang="pt-BR" sz="1600" dirty="0" err="1">
                <a:sym typeface="Noto Sans Thai Light"/>
              </a:rPr>
              <a:t>codados</a:t>
            </a:r>
            <a:r>
              <a:rPr lang="pt-BR" sz="1600" dirty="0">
                <a:sym typeface="Noto Sans Thai Light"/>
              </a:rPr>
              <a:t> em C# seguindo a estrutura padrão do </a:t>
            </a:r>
            <a:r>
              <a:rPr lang="pt-BR" sz="1600" dirty="0" err="1">
                <a:sym typeface="Noto Sans Thai Light"/>
              </a:rPr>
              <a:t>Coded</a:t>
            </a:r>
            <a:r>
              <a:rPr lang="pt-BR" sz="1600" dirty="0">
                <a:sym typeface="Noto Sans Thai Light"/>
              </a:rPr>
              <a:t> Workflow: </a:t>
            </a:r>
            <a:r>
              <a:rPr lang="pt-BR" sz="1600" dirty="0" err="1">
                <a:sym typeface="Noto Sans Thai Light"/>
              </a:rPr>
              <a:t>using</a:t>
            </a:r>
            <a:r>
              <a:rPr lang="pt-BR" sz="1600" dirty="0">
                <a:sym typeface="Noto Sans Thai Light"/>
              </a:rPr>
              <a:t>, </a:t>
            </a:r>
            <a:r>
              <a:rPr lang="pt-BR" sz="1600" dirty="0" err="1">
                <a:sym typeface="Noto Sans Thai Light"/>
              </a:rPr>
              <a:t>namespace</a:t>
            </a:r>
            <a:r>
              <a:rPr lang="pt-BR" sz="1600" dirty="0">
                <a:sym typeface="Noto Sans Thai Light"/>
              </a:rPr>
              <a:t>, </a:t>
            </a:r>
            <a:r>
              <a:rPr lang="pt-BR" sz="1600" dirty="0" err="1">
                <a:sym typeface="Noto Sans Thai Light"/>
              </a:rPr>
              <a:t>class</a:t>
            </a:r>
            <a:r>
              <a:rPr lang="pt-BR" sz="1600" dirty="0">
                <a:sym typeface="Noto Sans Thai Light"/>
              </a:rPr>
              <a:t> e o método principal chamado de Execute. As atividades podem ser utilizadas através das </a:t>
            </a:r>
            <a:r>
              <a:rPr lang="pt-BR" sz="1600" dirty="0" err="1">
                <a:sym typeface="Noto Sans Thai Light"/>
              </a:rPr>
              <a:t>libs</a:t>
            </a:r>
            <a:r>
              <a:rPr lang="pt-BR" sz="1600" dirty="0">
                <a:sym typeface="Noto Sans Thai Light"/>
              </a:rPr>
              <a:t> chamadas no </a:t>
            </a:r>
            <a:r>
              <a:rPr lang="pt-BR" sz="1600" dirty="0" err="1">
                <a:sym typeface="Noto Sans Thai Light"/>
              </a:rPr>
              <a:t>using</a:t>
            </a:r>
            <a:r>
              <a:rPr lang="pt-BR" sz="1600" dirty="0">
                <a:sym typeface="Noto Sans Thai Light"/>
              </a:rPr>
              <a:t>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22685" y="2237665"/>
            <a:ext cx="2857459" cy="489737"/>
          </a:xfrm>
        </p:spPr>
        <p:txBody>
          <a:bodyPr/>
          <a:lstStyle/>
          <a:p>
            <a:pPr algn="ctr"/>
            <a:r>
              <a:rPr lang="en-US" sz="1800" dirty="0" err="1"/>
              <a:t>Seletores</a:t>
            </a:r>
            <a:endParaRPr lang="en-US" sz="1800" dirty="0"/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522685" y="2838090"/>
            <a:ext cx="2861989" cy="3355548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600" dirty="0">
                <a:sym typeface="Noto Sans Thai Light"/>
              </a:rPr>
              <a:t>Os seletores podem continuar sendo capturados pelo </a:t>
            </a:r>
            <a:r>
              <a:rPr lang="pt-BR" sz="1600" dirty="0" err="1">
                <a:sym typeface="Noto Sans Thai Light"/>
              </a:rPr>
              <a:t>Object</a:t>
            </a:r>
            <a:r>
              <a:rPr lang="pt-BR" sz="1600" dirty="0">
                <a:sym typeface="Noto Sans Thai Light"/>
              </a:rPr>
              <a:t> </a:t>
            </a:r>
            <a:r>
              <a:rPr lang="pt-BR" sz="1600" dirty="0" err="1">
                <a:sym typeface="Noto Sans Thai Light"/>
              </a:rPr>
              <a:t>Repository</a:t>
            </a:r>
            <a:r>
              <a:rPr lang="pt-BR" sz="1600" dirty="0">
                <a:sym typeface="Noto Sans Thai Light"/>
              </a:rPr>
              <a:t>, como uma boa prática. As mesmas atividades como </a:t>
            </a:r>
            <a:r>
              <a:rPr lang="pt-BR" sz="1600" dirty="0" err="1">
                <a:sym typeface="Noto Sans Thai Light"/>
              </a:rPr>
              <a:t>Get</a:t>
            </a:r>
            <a:r>
              <a:rPr lang="pt-BR" sz="1600" dirty="0">
                <a:sym typeface="Noto Sans Thai Light"/>
              </a:rPr>
              <a:t> </a:t>
            </a:r>
            <a:r>
              <a:rPr lang="pt-BR" sz="1600" dirty="0" err="1">
                <a:sym typeface="Noto Sans Thai Light"/>
              </a:rPr>
              <a:t>Text</a:t>
            </a:r>
            <a:r>
              <a:rPr lang="pt-BR" sz="1600" dirty="0">
                <a:sym typeface="Noto Sans Thai Light"/>
              </a:rPr>
              <a:t> e </a:t>
            </a:r>
            <a:r>
              <a:rPr lang="pt-BR" sz="1600" dirty="0" err="1">
                <a:sym typeface="Noto Sans Thai Light"/>
              </a:rPr>
              <a:t>Type</a:t>
            </a:r>
            <a:r>
              <a:rPr lang="pt-BR" sz="1600" dirty="0">
                <a:sym typeface="Noto Sans Thai Light"/>
              </a:rPr>
              <a:t> Into estão disponíveis para serem utilizadas.</a:t>
            </a:r>
          </a:p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6665956" y="2237664"/>
            <a:ext cx="2857459" cy="489737"/>
          </a:xfrm>
        </p:spPr>
        <p:txBody>
          <a:bodyPr/>
          <a:lstStyle/>
          <a:p>
            <a:pPr algn="ctr"/>
            <a:r>
              <a:rPr lang="en-US" sz="1800" dirty="0" err="1"/>
              <a:t>Automação</a:t>
            </a:r>
            <a:r>
              <a:rPr lang="en-US" sz="1800" dirty="0"/>
              <a:t> </a:t>
            </a:r>
            <a:r>
              <a:rPr lang="en-US" sz="1800" dirty="0" err="1"/>
              <a:t>Híbrida</a:t>
            </a:r>
            <a:endParaRPr lang="en-US" sz="1800" dirty="0"/>
          </a:p>
        </p:txBody>
      </p:sp>
      <p:sp>
        <p:nvSpPr>
          <p:cNvPr id="20" name="Content Placeholder 19"/>
          <p:cNvSpPr>
            <a:spLocks noGrp="1"/>
          </p:cNvSpPr>
          <p:nvPr>
            <p:ph idx="24"/>
          </p:nvPr>
        </p:nvSpPr>
        <p:spPr>
          <a:xfrm>
            <a:off x="6665956" y="2838090"/>
            <a:ext cx="2861989" cy="3355548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600" dirty="0">
                <a:sym typeface="Noto Sans Thai Light"/>
              </a:rPr>
              <a:t>Um dos melhores pontos da feature é a automação híbrida, podendo utilizar </a:t>
            </a:r>
            <a:r>
              <a:rPr lang="pt-BR" sz="1600" dirty="0" err="1">
                <a:sym typeface="Noto Sans Thai Light"/>
              </a:rPr>
              <a:t>Coded</a:t>
            </a:r>
            <a:r>
              <a:rPr lang="pt-BR" sz="1600" dirty="0">
                <a:sym typeface="Noto Sans Thai Light"/>
              </a:rPr>
              <a:t> Workflows e Workflows </a:t>
            </a:r>
            <a:r>
              <a:rPr lang="pt-BR" sz="1600" dirty="0" err="1">
                <a:sym typeface="Noto Sans Thai Light"/>
              </a:rPr>
              <a:t>low</a:t>
            </a:r>
            <a:r>
              <a:rPr lang="pt-BR" sz="1600" dirty="0">
                <a:sym typeface="Noto Sans Thai Light"/>
              </a:rPr>
              <a:t> </a:t>
            </a:r>
            <a:r>
              <a:rPr lang="pt-BR" sz="1600" dirty="0" err="1">
                <a:sym typeface="Noto Sans Thai Light"/>
              </a:rPr>
              <a:t>code</a:t>
            </a:r>
            <a:r>
              <a:rPr lang="pt-BR" sz="1600" dirty="0">
                <a:sym typeface="Noto Sans Thai Light"/>
              </a:rPr>
              <a:t> no mesmo projeto. Neste modelo híbrido podemos também passar argumento de entrada, saída e entrada/saída.</a:t>
            </a:r>
          </a:p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Coded Workflows</a:t>
            </a:r>
            <a:br>
              <a:rPr lang="en-US" dirty="0"/>
            </a:br>
            <a:r>
              <a:rPr lang="en-US" dirty="0"/>
              <a:t>Como </a:t>
            </a:r>
            <a:r>
              <a:rPr lang="en-US" dirty="0" err="1"/>
              <a:t>funcionam</a:t>
            </a:r>
            <a:r>
              <a:rPr lang="en-US" dirty="0"/>
              <a:t>?</a:t>
            </a:r>
          </a:p>
        </p:txBody>
      </p:sp>
      <p:cxnSp>
        <p:nvCxnSpPr>
          <p:cNvPr id="2" name="Conector Reto 10">
            <a:extLst>
              <a:ext uri="{FF2B5EF4-FFF2-40B4-BE49-F238E27FC236}">
                <a16:creationId xmlns:a16="http://schemas.microsoft.com/office/drawing/2014/main" id="{BE005E71-D8A6-D75A-DADF-9D7CF33590CF}"/>
              </a:ext>
            </a:extLst>
          </p:cNvPr>
          <p:cNvCxnSpPr/>
          <p:nvPr/>
        </p:nvCxnSpPr>
        <p:spPr>
          <a:xfrm>
            <a:off x="3372928" y="2869416"/>
            <a:ext cx="0" cy="231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10">
            <a:extLst>
              <a:ext uri="{FF2B5EF4-FFF2-40B4-BE49-F238E27FC236}">
                <a16:creationId xmlns:a16="http://schemas.microsoft.com/office/drawing/2014/main" id="{3FF5A203-DF67-8585-F963-62F912B1B9C2}"/>
              </a:ext>
            </a:extLst>
          </p:cNvPr>
          <p:cNvCxnSpPr/>
          <p:nvPr/>
        </p:nvCxnSpPr>
        <p:spPr>
          <a:xfrm>
            <a:off x="6512943" y="2869416"/>
            <a:ext cx="0" cy="231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243">
            <a:extLst>
              <a:ext uri="{FF2B5EF4-FFF2-40B4-BE49-F238E27FC236}">
                <a16:creationId xmlns:a16="http://schemas.microsoft.com/office/drawing/2014/main" id="{99A5EBF8-4E39-0011-7AC7-3E17AAB8A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413" y="1422885"/>
            <a:ext cx="704092" cy="704092"/>
          </a:xfrm>
          <a:prstGeom prst="rect">
            <a:avLst/>
          </a:prstGeom>
        </p:spPr>
      </p:pic>
      <p:pic>
        <p:nvPicPr>
          <p:cNvPr id="7" name="Graphic 510">
            <a:extLst>
              <a:ext uri="{FF2B5EF4-FFF2-40B4-BE49-F238E27FC236}">
                <a16:creationId xmlns:a16="http://schemas.microsoft.com/office/drawing/2014/main" id="{1DA5CF2E-F2B1-3328-9527-2BD3EE186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9376" y="1422901"/>
            <a:ext cx="704076" cy="704076"/>
          </a:xfrm>
          <a:prstGeom prst="rect">
            <a:avLst/>
          </a:prstGeom>
        </p:spPr>
      </p:pic>
      <p:pic>
        <p:nvPicPr>
          <p:cNvPr id="8" name="Graphic 90">
            <a:extLst>
              <a:ext uri="{FF2B5EF4-FFF2-40B4-BE49-F238E27FC236}">
                <a16:creationId xmlns:a16="http://schemas.microsoft.com/office/drawing/2014/main" id="{B306DD1B-B078-8FB7-CEA3-C1C53B528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8790" y="1422901"/>
            <a:ext cx="704092" cy="7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9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básica</a:t>
            </a:r>
            <a:br>
              <a:rPr lang="en-US" dirty="0"/>
            </a:br>
            <a:r>
              <a:rPr lang="en-US" dirty="0"/>
              <a:t>Coded Workflows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A0618E18-07CE-614D-4CB8-CAF92DA49B86}"/>
              </a:ext>
            </a:extLst>
          </p:cNvPr>
          <p:cNvSpPr txBox="1">
            <a:spLocks/>
          </p:cNvSpPr>
          <p:nvPr/>
        </p:nvSpPr>
        <p:spPr>
          <a:xfrm>
            <a:off x="381002" y="1222768"/>
            <a:ext cx="3742424" cy="44124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Using</a:t>
            </a:r>
            <a:r>
              <a:rPr lang="pt-BR" sz="1400" dirty="0">
                <a:sym typeface="Noto Sans Thai Light"/>
              </a:rPr>
              <a:t>: inclusão de bibliotecas/ </a:t>
            </a:r>
            <a:r>
              <a:rPr lang="pt-BR" sz="1400" dirty="0" err="1">
                <a:sym typeface="Noto Sans Thai Light"/>
              </a:rPr>
              <a:t>packages</a:t>
            </a:r>
            <a:r>
              <a:rPr lang="pt-BR" sz="1400" dirty="0">
                <a:sym typeface="Noto Sans Thai Light"/>
              </a:rPr>
              <a:t>;</a:t>
            </a:r>
          </a:p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Namespace</a:t>
            </a:r>
            <a:r>
              <a:rPr lang="pt-BR" sz="1400" dirty="0">
                <a:sym typeface="Noto Sans Thai Light"/>
              </a:rPr>
              <a:t>: conjuntos de identificadores que tem como função agrupar funcionalidades comuns assim também organizando-as.  Vem criado com o nome do projeto;</a:t>
            </a:r>
          </a:p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Class</a:t>
            </a:r>
            <a:r>
              <a:rPr lang="pt-BR" sz="1400" dirty="0">
                <a:sym typeface="Noto Sans Thai Light"/>
              </a:rPr>
              <a:t>: Classe C# com o nome do Workflow e sempre estendendo a classe </a:t>
            </a:r>
            <a:r>
              <a:rPr lang="pt-BR" sz="1400" dirty="0" err="1">
                <a:sym typeface="Noto Sans Thai Light"/>
              </a:rPr>
              <a:t>CodedWorkflow</a:t>
            </a:r>
            <a:r>
              <a:rPr lang="pt-BR" sz="1400" dirty="0">
                <a:sym typeface="Noto Sans Thai Light"/>
              </a:rPr>
              <a:t>;</a:t>
            </a:r>
          </a:p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>
                <a:sym typeface="Noto Sans Thai Light"/>
              </a:rPr>
              <a:t>Método Execute (principal): O método possui uma </a:t>
            </a:r>
            <a:r>
              <a:rPr lang="pt-BR" sz="1400" dirty="0" err="1">
                <a:sym typeface="Noto Sans Thai Light"/>
              </a:rPr>
              <a:t>anotation</a:t>
            </a:r>
            <a:r>
              <a:rPr lang="pt-BR" sz="1400" dirty="0">
                <a:sym typeface="Noto Sans Thai Light"/>
              </a:rPr>
              <a:t> “[Workflow]” e ao invocar o </a:t>
            </a:r>
            <a:r>
              <a:rPr lang="pt-BR" sz="1400" dirty="0" err="1">
                <a:sym typeface="Noto Sans Thai Light"/>
              </a:rPr>
              <a:t>Coded</a:t>
            </a:r>
            <a:r>
              <a:rPr lang="pt-BR" sz="1400" dirty="0">
                <a:sym typeface="Noto Sans Thai Light"/>
              </a:rPr>
              <a:t> Workflow é o método que será executado.</a:t>
            </a:r>
          </a:p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endParaRPr lang="pt-BR" sz="1400" dirty="0">
              <a:sym typeface="Noto Sans Thai Light"/>
            </a:endParaRPr>
          </a:p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sz="1400" dirty="0" err="1">
                <a:sym typeface="Noto Sans Thai Light"/>
              </a:rPr>
              <a:t>Obs</a:t>
            </a:r>
            <a:r>
              <a:rPr lang="pt-BR" sz="1400" dirty="0">
                <a:sym typeface="Noto Sans Thai Light"/>
              </a:rPr>
              <a:t>: Métodos secundários podem ser adicionados.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757A0A-E352-0E19-D4BB-1F3DE80A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98" y="517182"/>
            <a:ext cx="5029200" cy="22720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4FB9D5F-E19E-ACF1-7483-C3F388AC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98" y="2852126"/>
            <a:ext cx="5029200" cy="3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</a:t>
            </a:r>
            <a:r>
              <a:rPr lang="en-US" dirty="0" err="1"/>
              <a:t>Gerador</a:t>
            </a:r>
            <a:r>
              <a:rPr lang="en-US" dirty="0"/>
              <a:t> de Código de </a:t>
            </a:r>
            <a:r>
              <a:rPr lang="en-US" dirty="0" err="1"/>
              <a:t>segurança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1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4469" y="1787"/>
            <a:ext cx="4540710" cy="6859788"/>
          </a:xfrm>
          <a:custGeom>
            <a:avLst/>
            <a:gdLst/>
            <a:ahLst/>
            <a:cxnLst/>
            <a:rect l="l" t="t" r="r" b="b"/>
            <a:pathLst>
              <a:path w="6812839" h="10292362">
                <a:moveTo>
                  <a:pt x="0" y="0"/>
                </a:moveTo>
                <a:lnTo>
                  <a:pt x="6812838" y="0"/>
                </a:lnTo>
                <a:lnTo>
                  <a:pt x="6812838" y="10292361"/>
                </a:lnTo>
                <a:lnTo>
                  <a:pt x="0" y="10292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982" r="-243" b="-24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75231" y="5641956"/>
            <a:ext cx="2619946" cy="1220512"/>
          </a:xfrm>
          <a:custGeom>
            <a:avLst/>
            <a:gdLst/>
            <a:ahLst/>
            <a:cxnLst/>
            <a:rect l="l" t="t" r="r" b="b"/>
            <a:pathLst>
              <a:path w="3930943" h="1831245">
                <a:moveTo>
                  <a:pt x="0" y="0"/>
                </a:moveTo>
                <a:lnTo>
                  <a:pt x="3930943" y="0"/>
                </a:lnTo>
                <a:lnTo>
                  <a:pt x="3930943" y="1831245"/>
                </a:lnTo>
                <a:lnTo>
                  <a:pt x="0" y="183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6" b="-38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55875" y="893"/>
            <a:ext cx="1939302" cy="1248425"/>
          </a:xfrm>
          <a:custGeom>
            <a:avLst/>
            <a:gdLst/>
            <a:ahLst/>
            <a:cxnLst/>
            <a:rect l="l" t="t" r="r" b="b"/>
            <a:pathLst>
              <a:path w="2909710" h="1873126">
                <a:moveTo>
                  <a:pt x="0" y="0"/>
                </a:moveTo>
                <a:lnTo>
                  <a:pt x="2909710" y="0"/>
                </a:lnTo>
                <a:lnTo>
                  <a:pt x="2909710" y="1873126"/>
                </a:lnTo>
                <a:lnTo>
                  <a:pt x="0" y="187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97" b="-49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" y="1964383"/>
            <a:ext cx="1436213" cy="4898083"/>
          </a:xfrm>
          <a:custGeom>
            <a:avLst/>
            <a:gdLst/>
            <a:ahLst/>
            <a:cxnLst/>
            <a:rect l="l" t="t" r="r" b="b"/>
            <a:pathLst>
              <a:path w="2154881" h="7349039">
                <a:moveTo>
                  <a:pt x="0" y="0"/>
                </a:moveTo>
                <a:lnTo>
                  <a:pt x="2154881" y="0"/>
                </a:lnTo>
                <a:lnTo>
                  <a:pt x="2154881" y="7349040"/>
                </a:lnTo>
                <a:lnTo>
                  <a:pt x="0" y="734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08333" b="-3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73237" y="357521"/>
            <a:ext cx="2011425" cy="328815"/>
          </a:xfrm>
          <a:custGeom>
            <a:avLst/>
            <a:gdLst/>
            <a:ahLst/>
            <a:cxnLst/>
            <a:rect l="l" t="t" r="r" b="b"/>
            <a:pathLst>
              <a:path w="3017923" h="493351">
                <a:moveTo>
                  <a:pt x="0" y="0"/>
                </a:moveTo>
                <a:lnTo>
                  <a:pt x="3017923" y="0"/>
                </a:lnTo>
                <a:lnTo>
                  <a:pt x="3017923" y="493351"/>
                </a:lnTo>
                <a:lnTo>
                  <a:pt x="0" y="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3" b="-39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7455" y="961994"/>
            <a:ext cx="10497749" cy="487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UiPath Community Chapter São Paulo em Português (PT-BR)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 Bold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Este disclaimer ("Aviso Legal") é fornecido para esclarecer os termos e condições de uso deste canal. Ao acessar e utilizar os nossos conteúdos, você concorda com os seguintes termos: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Objetivo estritamente educacional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O objetivo primordial deste canal é fornecer informações educacionais sobre produtos da UiPath, em português do Brasil. Todos os vídeos são destinados a fomentar o conhecimento acerca da ferramenta, compartilhando novidades e melhores práticas de desenvolvimento de RPA (Automação de Processos Robóticos) para profissionais e entusiastas da área. Todo o conteúdo divulgado neste canal possui fins estritamente educacionais.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 Bold"/>
              </a:rPr>
              <a:t>Licença Community UiPath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É fundamental que todos estejam de acordo com os termos da licença Community. Saiba mais em: </a:t>
            </a:r>
            <a:r>
              <a:rPr lang="en-US" sz="1799" u="sng" spc="-1">
                <a:solidFill>
                  <a:srgbClr val="000000"/>
                </a:solidFill>
                <a:latin typeface="Montserrat"/>
                <a:hlinkClick r:id="rId7" tooltip="https://www.uipath.com/assets/downloads/community-agreement"/>
              </a:rPr>
              <a:t>https://www.uipath.com/assets/downloads/community-agreement</a:t>
            </a:r>
          </a:p>
          <a:p>
            <a:pPr>
              <a:lnSpc>
                <a:spcPts val="1943"/>
              </a:lnSpc>
            </a:pPr>
            <a:r>
              <a:rPr lang="en-US" sz="1799" spc="-1">
                <a:solidFill>
                  <a:srgbClr val="000000"/>
                </a:solidFill>
                <a:latin typeface="Montserrat"/>
              </a:rPr>
              <a:t>A versão Community é um laboratório de testes e NÃO deve ser utilizada para fins comerciais e aplicações em produção.</a:t>
            </a:r>
          </a:p>
          <a:p>
            <a:pPr>
              <a:lnSpc>
                <a:spcPts val="1943"/>
              </a:lnSpc>
            </a:pPr>
            <a:endParaRPr lang="en-US" sz="1799" spc="-1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201" y="416995"/>
            <a:ext cx="755376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7"/>
              </a:lnSpc>
            </a:pPr>
            <a:r>
              <a:rPr lang="en-US" sz="2801" spc="-8">
                <a:solidFill>
                  <a:srgbClr val="000000"/>
                </a:solidFill>
                <a:latin typeface="Montserrat Bold"/>
              </a:rPr>
              <a:t>DISCLAIMER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85532" y="4345738"/>
            <a:ext cx="2857459" cy="489737"/>
          </a:xfrm>
        </p:spPr>
        <p:txBody>
          <a:bodyPr/>
          <a:lstStyle/>
          <a:p>
            <a:r>
              <a:rPr lang="en-US" sz="1800" dirty="0" err="1"/>
              <a:t>Gerar</a:t>
            </a:r>
            <a:r>
              <a:rPr lang="en-US" sz="1800" dirty="0"/>
              <a:t> </a:t>
            </a:r>
            <a:r>
              <a:rPr lang="en-US" sz="1800" dirty="0" err="1"/>
              <a:t>informações</a:t>
            </a:r>
            <a:r>
              <a:rPr lang="en-US" sz="1800" dirty="0"/>
              <a:t> </a:t>
            </a:r>
            <a:r>
              <a:rPr lang="en-US" sz="1800" dirty="0" err="1"/>
              <a:t>pessoais</a:t>
            </a:r>
            <a:endParaRPr lang="en-US" sz="1800" dirty="0"/>
          </a:p>
        </p:txBody>
      </p:sp>
      <p:sp>
        <p:nvSpPr>
          <p:cNvPr id="15" name="Content Placeholder 14"/>
          <p:cNvSpPr>
            <a:spLocks noGrp="1"/>
          </p:cNvSpPr>
          <p:nvPr>
            <p:ph idx="20"/>
          </p:nvPr>
        </p:nvSpPr>
        <p:spPr>
          <a:xfrm>
            <a:off x="381002" y="5017339"/>
            <a:ext cx="2861989" cy="1022411"/>
          </a:xfrm>
        </p:spPr>
        <p:txBody>
          <a:bodyPr/>
          <a:lstStyle/>
          <a:p>
            <a:pPr algn="just"/>
            <a:r>
              <a:rPr lang="en-US" sz="1600" dirty="0" err="1"/>
              <a:t>Informações</a:t>
            </a:r>
            <a:r>
              <a:rPr lang="en-US" sz="1600" dirty="0"/>
              <a:t> </a:t>
            </a:r>
            <a:r>
              <a:rPr lang="en-US" sz="1600" dirty="0" err="1"/>
              <a:t>fictícias</a:t>
            </a:r>
            <a:r>
              <a:rPr lang="en-US" sz="1600" dirty="0"/>
              <a:t> </a:t>
            </a:r>
            <a:r>
              <a:rPr lang="en-US" sz="1600" dirty="0" err="1"/>
              <a:t>geradas</a:t>
            </a:r>
            <a:r>
              <a:rPr lang="en-US" sz="1600" dirty="0"/>
              <a:t> </a:t>
            </a:r>
            <a:r>
              <a:rPr lang="en-US" sz="1600" dirty="0" err="1"/>
              <a:t>pelo</a:t>
            </a:r>
            <a:r>
              <a:rPr lang="en-US" sz="1600" dirty="0"/>
              <a:t> </a:t>
            </a:r>
            <a:r>
              <a:rPr lang="en-US" sz="1600" dirty="0" err="1"/>
              <a:t>Gerador</a:t>
            </a:r>
            <a:r>
              <a:rPr lang="en-US" sz="1600" dirty="0"/>
              <a:t> NV.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22685" y="4344121"/>
            <a:ext cx="2857459" cy="489737"/>
          </a:xfrm>
        </p:spPr>
        <p:txBody>
          <a:bodyPr/>
          <a:lstStyle/>
          <a:p>
            <a:r>
              <a:rPr lang="en-US" sz="1800" dirty="0" err="1"/>
              <a:t>Gerar</a:t>
            </a:r>
            <a:r>
              <a:rPr lang="en-US" sz="1800" dirty="0"/>
              <a:t> Código de </a:t>
            </a:r>
            <a:r>
              <a:rPr lang="en-US" sz="1800" dirty="0" err="1"/>
              <a:t>segurança</a:t>
            </a:r>
            <a:r>
              <a:rPr lang="en-US" sz="1800" dirty="0"/>
              <a:t> Sha1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522685" y="5013207"/>
            <a:ext cx="2861989" cy="1005158"/>
          </a:xfrm>
        </p:spPr>
        <p:txBody>
          <a:bodyPr/>
          <a:lstStyle/>
          <a:p>
            <a:pPr algn="just"/>
            <a:r>
              <a:rPr lang="en-US" sz="1600" dirty="0"/>
              <a:t>Código de </a:t>
            </a:r>
            <a:r>
              <a:rPr lang="en-US" sz="1600" dirty="0" err="1"/>
              <a:t>segurança</a:t>
            </a:r>
            <a:r>
              <a:rPr lang="en-US" sz="1600" dirty="0"/>
              <a:t> </a:t>
            </a:r>
            <a:r>
              <a:rPr lang="en-US" sz="1600" dirty="0" err="1"/>
              <a:t>será</a:t>
            </a:r>
            <a:r>
              <a:rPr lang="en-US" sz="1600" dirty="0"/>
              <a:t> Gerado </a:t>
            </a:r>
            <a:r>
              <a:rPr lang="en-US" sz="1600" dirty="0" err="1"/>
              <a:t>pelo</a:t>
            </a:r>
            <a:r>
              <a:rPr lang="en-US" sz="1600" dirty="0"/>
              <a:t> site SHA1 Online </a:t>
            </a:r>
            <a:r>
              <a:rPr lang="en-US" sz="1600" dirty="0" err="1"/>
              <a:t>através</a:t>
            </a:r>
            <a:r>
              <a:rPr lang="en-US" sz="1600" dirty="0"/>
              <a:t> dos dados </a:t>
            </a:r>
            <a:r>
              <a:rPr lang="en-US" sz="1600" dirty="0" err="1"/>
              <a:t>pessoais</a:t>
            </a:r>
            <a:r>
              <a:rPr lang="en-US" sz="1600" dirty="0"/>
              <a:t>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6659838" y="4344120"/>
            <a:ext cx="2857459" cy="489737"/>
          </a:xfrm>
        </p:spPr>
        <p:txBody>
          <a:bodyPr/>
          <a:lstStyle/>
          <a:p>
            <a:r>
              <a:rPr lang="en-US" sz="1800" dirty="0" err="1"/>
              <a:t>Exibir</a:t>
            </a:r>
            <a:r>
              <a:rPr lang="en-US" sz="1800" dirty="0"/>
              <a:t> o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gerado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tela</a:t>
            </a:r>
            <a:endParaRPr lang="en-US" sz="1800" dirty="0"/>
          </a:p>
        </p:txBody>
      </p:sp>
      <p:sp>
        <p:nvSpPr>
          <p:cNvPr id="20" name="Content Placeholder 19"/>
          <p:cNvSpPr>
            <a:spLocks noGrp="1"/>
          </p:cNvSpPr>
          <p:nvPr>
            <p:ph idx="24"/>
          </p:nvPr>
        </p:nvSpPr>
        <p:spPr>
          <a:xfrm>
            <a:off x="6665956" y="5012676"/>
            <a:ext cx="2861989" cy="875762"/>
          </a:xfrm>
        </p:spPr>
        <p:txBody>
          <a:bodyPr/>
          <a:lstStyle/>
          <a:p>
            <a:pPr algn="just"/>
            <a:r>
              <a:rPr lang="en-US" sz="1600" dirty="0" err="1"/>
              <a:t>Exibir</a:t>
            </a:r>
            <a:r>
              <a:rPr lang="en-US" sz="1600" dirty="0"/>
              <a:t> o output da </a:t>
            </a:r>
            <a:r>
              <a:rPr lang="en-US" sz="1600" dirty="0" err="1"/>
              <a:t>automação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tela</a:t>
            </a:r>
            <a:r>
              <a:rPr lang="en-US" sz="1600" dirty="0"/>
              <a:t>.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Prática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Gerador</a:t>
            </a:r>
            <a:r>
              <a:rPr lang="en-US" dirty="0"/>
              <a:t> de Código de </a:t>
            </a:r>
            <a:r>
              <a:rPr lang="en-US" dirty="0" err="1"/>
              <a:t>Segurança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12B3D75-B4FF-99D2-9784-40283F1A91CF}"/>
              </a:ext>
            </a:extLst>
          </p:cNvPr>
          <p:cNvSpPr txBox="1">
            <a:spLocks/>
          </p:cNvSpPr>
          <p:nvPr/>
        </p:nvSpPr>
        <p:spPr>
          <a:xfrm>
            <a:off x="379415" y="1322388"/>
            <a:ext cx="9144000" cy="266301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dirty="0">
                <a:sym typeface="Noto Sans Thai Light"/>
              </a:rPr>
              <a:t>A automação vai gerar um código de segurança Sha1 criptografado a partir de informações pessoais do usuário.</a:t>
            </a:r>
          </a:p>
          <a:p>
            <a:pPr lvl="1" algn="just"/>
            <a:r>
              <a:rPr lang="pt-BR" dirty="0">
                <a:sym typeface="Noto Sans Thai Light"/>
              </a:rPr>
              <a:t>As informações de usuários serão capturadas de um gerador de dados pessoais fictícios do site </a:t>
            </a:r>
            <a:r>
              <a:rPr lang="pt-BR" dirty="0">
                <a:sym typeface="Noto Sans Tha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https://geradornv.com.br/</a:t>
            </a:r>
            <a:r>
              <a:rPr lang="pt-BR" dirty="0">
                <a:sym typeface="Noto Sans Thai Light"/>
              </a:rPr>
              <a:t> .</a:t>
            </a:r>
          </a:p>
          <a:p>
            <a:pPr lvl="1" algn="just"/>
            <a:r>
              <a:rPr lang="pt-BR" dirty="0">
                <a:sym typeface="Noto Sans Thai Light"/>
              </a:rPr>
              <a:t>A criptografia Sha1 será gerada a partir do input dos dados pessoais no site </a:t>
            </a:r>
            <a:r>
              <a:rPr lang="pt-BR" dirty="0">
                <a:sym typeface="Noto Sans Tha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http://www.sha1-online.com/</a:t>
            </a:r>
            <a:r>
              <a:rPr lang="pt-BR" dirty="0">
                <a:sym typeface="Noto Sans Thai Light"/>
              </a:rPr>
              <a:t> .</a:t>
            </a:r>
          </a:p>
          <a:p>
            <a:pPr lvl="1"/>
            <a:endParaRPr lang="en-US" dirty="0"/>
          </a:p>
        </p:txBody>
      </p:sp>
      <p:sp>
        <p:nvSpPr>
          <p:cNvPr id="3" name="Google Shape;352;g13f0669aa9c_0_133">
            <a:extLst>
              <a:ext uri="{FF2B5EF4-FFF2-40B4-BE49-F238E27FC236}">
                <a16:creationId xmlns:a16="http://schemas.microsoft.com/office/drawing/2014/main" id="{64F23F94-22CD-5771-5813-D37672B71A87}"/>
              </a:ext>
            </a:extLst>
          </p:cNvPr>
          <p:cNvSpPr/>
          <p:nvPr/>
        </p:nvSpPr>
        <p:spPr>
          <a:xfrm>
            <a:off x="379415" y="408953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4" name="Google Shape;354;g13f0669aa9c_0_133">
            <a:extLst>
              <a:ext uri="{FF2B5EF4-FFF2-40B4-BE49-F238E27FC236}">
                <a16:creationId xmlns:a16="http://schemas.microsoft.com/office/drawing/2014/main" id="{DED39604-9725-4F21-FCED-C2B4BEF437DB}"/>
              </a:ext>
            </a:extLst>
          </p:cNvPr>
          <p:cNvSpPr/>
          <p:nvPr/>
        </p:nvSpPr>
        <p:spPr>
          <a:xfrm>
            <a:off x="573941" y="408953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5" name="Google Shape;355;g13f0669aa9c_0_133">
            <a:extLst>
              <a:ext uri="{FF2B5EF4-FFF2-40B4-BE49-F238E27FC236}">
                <a16:creationId xmlns:a16="http://schemas.microsoft.com/office/drawing/2014/main" id="{F22B7442-06B1-6150-FBC0-2299EA140C82}"/>
              </a:ext>
            </a:extLst>
          </p:cNvPr>
          <p:cNvSpPr/>
          <p:nvPr/>
        </p:nvSpPr>
        <p:spPr>
          <a:xfrm>
            <a:off x="768466" y="408953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6" name="Google Shape;356;g13f0669aa9c_0_133">
            <a:extLst>
              <a:ext uri="{FF2B5EF4-FFF2-40B4-BE49-F238E27FC236}">
                <a16:creationId xmlns:a16="http://schemas.microsoft.com/office/drawing/2014/main" id="{067B2994-48C3-99A4-1BD5-C5C0F78A486C}"/>
              </a:ext>
            </a:extLst>
          </p:cNvPr>
          <p:cNvSpPr/>
          <p:nvPr/>
        </p:nvSpPr>
        <p:spPr>
          <a:xfrm>
            <a:off x="3522685" y="408953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7" name="Google Shape;358;g13f0669aa9c_0_133">
            <a:extLst>
              <a:ext uri="{FF2B5EF4-FFF2-40B4-BE49-F238E27FC236}">
                <a16:creationId xmlns:a16="http://schemas.microsoft.com/office/drawing/2014/main" id="{1BBEFCDE-E8B1-B9D4-97C4-15A86AE15F35}"/>
              </a:ext>
            </a:extLst>
          </p:cNvPr>
          <p:cNvSpPr/>
          <p:nvPr/>
        </p:nvSpPr>
        <p:spPr>
          <a:xfrm>
            <a:off x="3717211" y="4089530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8" name="Google Shape;359;g13f0669aa9c_0_133">
            <a:extLst>
              <a:ext uri="{FF2B5EF4-FFF2-40B4-BE49-F238E27FC236}">
                <a16:creationId xmlns:a16="http://schemas.microsoft.com/office/drawing/2014/main" id="{6480A8B7-8B63-D247-CAE9-79E4F58C3A6E}"/>
              </a:ext>
            </a:extLst>
          </p:cNvPr>
          <p:cNvSpPr/>
          <p:nvPr/>
        </p:nvSpPr>
        <p:spPr>
          <a:xfrm>
            <a:off x="3911736" y="408953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 dirty="0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9" name="Google Shape;360;g13f0669aa9c_0_133">
            <a:extLst>
              <a:ext uri="{FF2B5EF4-FFF2-40B4-BE49-F238E27FC236}">
                <a16:creationId xmlns:a16="http://schemas.microsoft.com/office/drawing/2014/main" id="{15302EBB-83AD-105F-790D-C06B4F78D834}"/>
              </a:ext>
            </a:extLst>
          </p:cNvPr>
          <p:cNvSpPr/>
          <p:nvPr/>
        </p:nvSpPr>
        <p:spPr>
          <a:xfrm>
            <a:off x="6665956" y="409942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10" name="Google Shape;362;g13f0669aa9c_0_133">
            <a:extLst>
              <a:ext uri="{FF2B5EF4-FFF2-40B4-BE49-F238E27FC236}">
                <a16:creationId xmlns:a16="http://schemas.microsoft.com/office/drawing/2014/main" id="{0212BBD6-AF76-CAB8-F782-A7FAA58B3E42}"/>
              </a:ext>
            </a:extLst>
          </p:cNvPr>
          <p:cNvSpPr/>
          <p:nvPr/>
        </p:nvSpPr>
        <p:spPr>
          <a:xfrm>
            <a:off x="6860482" y="409942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11" name="Google Shape;363;g13f0669aa9c_0_133">
            <a:extLst>
              <a:ext uri="{FF2B5EF4-FFF2-40B4-BE49-F238E27FC236}">
                <a16:creationId xmlns:a16="http://schemas.microsoft.com/office/drawing/2014/main" id="{D620B55F-1111-E14B-0447-7F6F5FC1B52F}"/>
              </a:ext>
            </a:extLst>
          </p:cNvPr>
          <p:cNvSpPr/>
          <p:nvPr/>
        </p:nvSpPr>
        <p:spPr>
          <a:xfrm>
            <a:off x="7055007" y="409942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5605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 err="1"/>
              <a:t>Passo</a:t>
            </a:r>
            <a:r>
              <a:rPr lang="en-US" dirty="0"/>
              <a:t> a </a:t>
            </a:r>
            <a:r>
              <a:rPr lang="en-US" dirty="0" err="1"/>
              <a:t>passo</a:t>
            </a:r>
            <a:r>
              <a:rPr lang="en-US" dirty="0"/>
              <a:t> – </a:t>
            </a:r>
            <a:r>
              <a:rPr lang="en-US" dirty="0" err="1"/>
              <a:t>Gerador</a:t>
            </a:r>
            <a:r>
              <a:rPr lang="en-US" dirty="0"/>
              <a:t> Código de </a:t>
            </a:r>
            <a:r>
              <a:rPr lang="en-US" dirty="0" err="1"/>
              <a:t>Segurança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192856-734D-4951-A1BC-CF309C6D6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1457" y="3004205"/>
            <a:ext cx="536925" cy="4985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562EB3-ADAB-45F5-8CFB-569FAD736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825" y="2996718"/>
            <a:ext cx="495839" cy="5135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714A9E-E5F5-433A-BF56-0F6C13885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638" y="3005281"/>
            <a:ext cx="401863" cy="4964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E36D3C-279F-FAD8-D455-5F61071AA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09" y="2565127"/>
            <a:ext cx="2981512" cy="29815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F4B31F-B3A3-6A88-D27A-F47E087A77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4692" y="2565127"/>
            <a:ext cx="2981512" cy="298151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3393FB9-6E9A-1927-E622-3AE61C46A5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3013" y="2565127"/>
            <a:ext cx="2981512" cy="29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57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Possibilidades</a:t>
            </a:r>
            <a:r>
              <a:rPr lang="en-US" dirty="0"/>
              <a:t> </a:t>
            </a:r>
            <a:r>
              <a:rPr lang="en-US" dirty="0" err="1"/>
              <a:t>futuras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6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C084-AE21-48E8-9E51-7C3454C65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2" y="296774"/>
            <a:ext cx="3474720" cy="1329595"/>
          </a:xfrm>
        </p:spPr>
        <p:txBody>
          <a:bodyPr/>
          <a:lstStyle/>
          <a:p>
            <a:r>
              <a:rPr lang="en-PH" dirty="0" err="1"/>
              <a:t>Possibilidades</a:t>
            </a:r>
            <a:r>
              <a:rPr lang="en-PH" dirty="0"/>
              <a:t> </a:t>
            </a:r>
            <a:r>
              <a:rPr lang="en-PH" dirty="0" err="1"/>
              <a:t>Futuras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3453F-DEC1-47CF-B243-280DD3CF21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1792529"/>
            <a:ext cx="3474720" cy="3952837"/>
          </a:xfrm>
        </p:spPr>
        <p:txBody>
          <a:bodyPr/>
          <a:lstStyle/>
          <a:p>
            <a:pPr algn="just"/>
            <a:r>
              <a:rPr lang="en-PH" dirty="0" err="1"/>
              <a:t>Os</a:t>
            </a:r>
            <a:r>
              <a:rPr lang="en-PH" dirty="0"/>
              <a:t> </a:t>
            </a:r>
            <a:r>
              <a:rPr lang="en-PH" dirty="0" err="1"/>
              <a:t>pontos</a:t>
            </a:r>
            <a:r>
              <a:rPr lang="en-PH" dirty="0"/>
              <a:t> a </a:t>
            </a:r>
            <a:r>
              <a:rPr lang="en-PH" dirty="0" err="1"/>
              <a:t>seguir</a:t>
            </a:r>
            <a:r>
              <a:rPr lang="en-PH" dirty="0"/>
              <a:t> </a:t>
            </a:r>
            <a:r>
              <a:rPr lang="en-PH" dirty="0" err="1"/>
              <a:t>não</a:t>
            </a:r>
            <a:r>
              <a:rPr lang="en-PH" dirty="0"/>
              <a:t> </a:t>
            </a:r>
            <a:r>
              <a:rPr lang="en-PH" dirty="0" err="1"/>
              <a:t>vieram</a:t>
            </a:r>
            <a:r>
              <a:rPr lang="en-PH" dirty="0"/>
              <a:t> de </a:t>
            </a:r>
            <a:r>
              <a:rPr lang="en-PH" dirty="0" err="1"/>
              <a:t>fontes</a:t>
            </a:r>
            <a:r>
              <a:rPr lang="en-PH" dirty="0"/>
              <a:t> </a:t>
            </a:r>
            <a:r>
              <a:rPr lang="en-PH" dirty="0" err="1"/>
              <a:t>oficiais</a:t>
            </a:r>
            <a:r>
              <a:rPr lang="en-PH" dirty="0"/>
              <a:t>, </a:t>
            </a:r>
            <a:r>
              <a:rPr lang="en-PH" dirty="0" err="1"/>
              <a:t>são</a:t>
            </a:r>
            <a:r>
              <a:rPr lang="en-PH" dirty="0"/>
              <a:t> </a:t>
            </a:r>
            <a:r>
              <a:rPr lang="en-PH" dirty="0" err="1"/>
              <a:t>apenas</a:t>
            </a:r>
            <a:r>
              <a:rPr lang="en-PH" dirty="0"/>
              <a:t> </a:t>
            </a:r>
            <a:r>
              <a:rPr lang="en-PH" dirty="0" err="1"/>
              <a:t>ideias</a:t>
            </a:r>
            <a:r>
              <a:rPr lang="en-PH" dirty="0"/>
              <a:t> de </a:t>
            </a:r>
            <a:r>
              <a:rPr lang="en-PH" dirty="0" err="1"/>
              <a:t>aprimoramentos</a:t>
            </a:r>
            <a:r>
              <a:rPr lang="en-PH" dirty="0"/>
              <a:t> para a </a:t>
            </a:r>
            <a:r>
              <a:rPr lang="en-PH" dirty="0" err="1"/>
              <a:t>funcionalidade</a:t>
            </a:r>
            <a:r>
              <a:rPr lang="en-PH" dirty="0"/>
              <a:t> </a:t>
            </a:r>
            <a:r>
              <a:rPr lang="en-PH" dirty="0" err="1"/>
              <a:t>sugeridos</a:t>
            </a:r>
            <a:r>
              <a:rPr lang="en-PH" dirty="0"/>
              <a:t> pela </a:t>
            </a:r>
            <a:r>
              <a:rPr lang="en-PH" dirty="0" err="1"/>
              <a:t>comunidade</a:t>
            </a:r>
            <a:r>
              <a:rPr lang="en-PH" dirty="0"/>
              <a:t> UiPath: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PH" dirty="0" err="1"/>
              <a:t>Aceitar</a:t>
            </a:r>
            <a:r>
              <a:rPr lang="en-PH" dirty="0"/>
              <a:t> </a:t>
            </a:r>
            <a:r>
              <a:rPr lang="en-PH" dirty="0" err="1"/>
              <a:t>novas</a:t>
            </a:r>
            <a:r>
              <a:rPr lang="en-PH" dirty="0"/>
              <a:t> </a:t>
            </a:r>
            <a:r>
              <a:rPr lang="en-PH" dirty="0" err="1"/>
              <a:t>linguagens</a:t>
            </a:r>
            <a:r>
              <a:rPr lang="en-PH" dirty="0"/>
              <a:t> de </a:t>
            </a:r>
            <a:r>
              <a:rPr lang="en-PH" dirty="0" err="1"/>
              <a:t>programação</a:t>
            </a:r>
            <a:r>
              <a:rPr lang="en-PH" dirty="0"/>
              <a:t> </a:t>
            </a:r>
            <a:r>
              <a:rPr lang="en-PH" dirty="0" err="1"/>
              <a:t>como</a:t>
            </a:r>
            <a:r>
              <a:rPr lang="en-PH" dirty="0"/>
              <a:t> python;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PH" dirty="0" err="1"/>
              <a:t>Integração</a:t>
            </a:r>
            <a:r>
              <a:rPr lang="en-PH" dirty="0"/>
              <a:t> com </a:t>
            </a:r>
            <a:r>
              <a:rPr lang="en-PH" dirty="0" err="1"/>
              <a:t>mais</a:t>
            </a:r>
            <a:r>
              <a:rPr lang="en-PH" dirty="0"/>
              <a:t> packages </a:t>
            </a:r>
            <a:r>
              <a:rPr lang="en-PH" dirty="0" err="1"/>
              <a:t>oficiais</a:t>
            </a:r>
            <a:r>
              <a:rPr lang="en-PH" dirty="0"/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PH" dirty="0"/>
              <a:t>Plugins para editors de </a:t>
            </a:r>
            <a:r>
              <a:rPr lang="en-PH" dirty="0" err="1"/>
              <a:t>texto</a:t>
            </a:r>
            <a:r>
              <a:rPr lang="en-PH" dirty="0"/>
              <a:t> </a:t>
            </a:r>
            <a:r>
              <a:rPr lang="en-PH" dirty="0" err="1"/>
              <a:t>como</a:t>
            </a:r>
            <a:r>
              <a:rPr lang="en-PH" dirty="0"/>
              <a:t> </a:t>
            </a:r>
            <a:r>
              <a:rPr lang="en-PH" dirty="0" err="1"/>
              <a:t>VSCode</a:t>
            </a:r>
            <a:r>
              <a:rPr lang="en-PH" dirty="0"/>
              <a:t>.</a:t>
            </a:r>
          </a:p>
        </p:txBody>
      </p:sp>
      <p:pic>
        <p:nvPicPr>
          <p:cNvPr id="2" name="Graphic 500">
            <a:extLst>
              <a:ext uri="{FF2B5EF4-FFF2-40B4-BE49-F238E27FC236}">
                <a16:creationId xmlns:a16="http://schemas.microsoft.com/office/drawing/2014/main" id="{D248F29C-A409-02C8-B433-2AB3312B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412" y="130614"/>
            <a:ext cx="634575" cy="6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3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9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0">
            <a:extLst>
              <a:ext uri="{FF2B5EF4-FFF2-40B4-BE49-F238E27FC236}">
                <a16:creationId xmlns:a16="http://schemas.microsoft.com/office/drawing/2014/main" id="{2F4C497D-E8D9-3838-E1FD-7E2D52BA6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84" y="2173414"/>
            <a:ext cx="7648381" cy="1510886"/>
          </a:xfrm>
        </p:spPr>
        <p:txBody>
          <a:bodyPr/>
          <a:lstStyle/>
          <a:p>
            <a:r>
              <a:rPr lang="en-US" sz="2400" dirty="0" err="1"/>
              <a:t>Desenvolvedor</a:t>
            </a:r>
            <a:r>
              <a:rPr lang="en-US" sz="2400" dirty="0"/>
              <a:t> RPA</a:t>
            </a: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764F25D2-2FCE-0A89-41CE-02C823E91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833" y="1703464"/>
            <a:ext cx="7657943" cy="541687"/>
          </a:xfrm>
        </p:spPr>
        <p:txBody>
          <a:bodyPr/>
          <a:lstStyle/>
          <a:p>
            <a:r>
              <a:rPr lang="en-US" sz="4400" dirty="0"/>
              <a:t>Mateus Orlandin Dias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4762B18-276B-70A6-AB81-42661DDF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3" y="3046236"/>
            <a:ext cx="1494000" cy="1503496"/>
          </a:xfrm>
          <a:prstGeom prst="flowChartConnector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971240D-4790-ECCE-EDC1-D39E252F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42" y="3186893"/>
            <a:ext cx="316474" cy="316474"/>
          </a:xfrm>
          <a:prstGeom prst="rect">
            <a:avLst/>
          </a:prstGeom>
        </p:spPr>
      </p:pic>
      <p:sp>
        <p:nvSpPr>
          <p:cNvPr id="22" name="Subtitle 10">
            <a:extLst>
              <a:ext uri="{FF2B5EF4-FFF2-40B4-BE49-F238E27FC236}">
                <a16:creationId xmlns:a16="http://schemas.microsoft.com/office/drawing/2014/main" id="{D18F15DF-2DAE-8E7C-754F-5104E98F1EA5}"/>
              </a:ext>
            </a:extLst>
          </p:cNvPr>
          <p:cNvSpPr txBox="1">
            <a:spLocks/>
          </p:cNvSpPr>
          <p:nvPr/>
        </p:nvSpPr>
        <p:spPr>
          <a:xfrm>
            <a:off x="2486128" y="3176290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mateus-orlandin-dias</a:t>
            </a:r>
            <a:endParaRPr lang="en-US" sz="2000" dirty="0"/>
          </a:p>
        </p:txBody>
      </p:sp>
      <p:sp>
        <p:nvSpPr>
          <p:cNvPr id="23" name="Subtitle 10">
            <a:extLst>
              <a:ext uri="{FF2B5EF4-FFF2-40B4-BE49-F238E27FC236}">
                <a16:creationId xmlns:a16="http://schemas.microsoft.com/office/drawing/2014/main" id="{55D36A1C-D9C9-F925-5A9D-FEE6EA867D04}"/>
              </a:ext>
            </a:extLst>
          </p:cNvPr>
          <p:cNvSpPr txBox="1">
            <a:spLocks/>
          </p:cNvSpPr>
          <p:nvPr/>
        </p:nvSpPr>
        <p:spPr>
          <a:xfrm>
            <a:off x="451548" y="4797165"/>
            <a:ext cx="3851465" cy="1510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RPA Developer II | UiPath Certified Advanced (</a:t>
            </a:r>
            <a:r>
              <a:rPr lang="en-US" sz="1400" dirty="0" err="1"/>
              <a:t>UiARD</a:t>
            </a:r>
            <a:r>
              <a:rPr lang="en-US" sz="1400" dirty="0"/>
              <a:t>)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11B5CE2-D2DF-6163-EF5C-B502F304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179" y="4140621"/>
            <a:ext cx="316800" cy="3168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DC22D4F-8B26-37F6-94D2-AEB9C0AF9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329" y="3646688"/>
            <a:ext cx="316800" cy="316800"/>
          </a:xfrm>
          <a:prstGeom prst="rect">
            <a:avLst/>
          </a:prstGeom>
        </p:spPr>
      </p:pic>
      <p:sp>
        <p:nvSpPr>
          <p:cNvPr id="26" name="Subtitle 10">
            <a:extLst>
              <a:ext uri="{FF2B5EF4-FFF2-40B4-BE49-F238E27FC236}">
                <a16:creationId xmlns:a16="http://schemas.microsoft.com/office/drawing/2014/main" id="{EED9528E-E61D-EDB1-F8AA-B269FB4E21B2}"/>
              </a:ext>
            </a:extLst>
          </p:cNvPr>
          <p:cNvSpPr txBox="1">
            <a:spLocks/>
          </p:cNvSpPr>
          <p:nvPr/>
        </p:nvSpPr>
        <p:spPr>
          <a:xfrm>
            <a:off x="2486127" y="3663248"/>
            <a:ext cx="292075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/</a:t>
            </a:r>
            <a:r>
              <a:rPr lang="en-US" sz="2000" dirty="0" err="1"/>
              <a:t>MateusOrlandinDias</a:t>
            </a:r>
            <a:endParaRPr lang="en-US" sz="2000" dirty="0"/>
          </a:p>
        </p:txBody>
      </p:sp>
      <p:sp>
        <p:nvSpPr>
          <p:cNvPr id="27" name="Subtitle 10">
            <a:extLst>
              <a:ext uri="{FF2B5EF4-FFF2-40B4-BE49-F238E27FC236}">
                <a16:creationId xmlns:a16="http://schemas.microsoft.com/office/drawing/2014/main" id="{3EC0D699-E319-E9F0-FE02-17B7C929231A}"/>
              </a:ext>
            </a:extLst>
          </p:cNvPr>
          <p:cNvSpPr txBox="1">
            <a:spLocks/>
          </p:cNvSpPr>
          <p:nvPr/>
        </p:nvSpPr>
        <p:spPr>
          <a:xfrm>
            <a:off x="2492180" y="4164063"/>
            <a:ext cx="3621665" cy="327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400" b="1" i="0" kern="1200" spc="-1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mateus.orlandin@gmail.com</a:t>
            </a:r>
          </a:p>
        </p:txBody>
      </p:sp>
    </p:spTree>
    <p:extLst>
      <p:ext uri="{BB962C8B-B14F-4D97-AF65-F5344CB8AC3E}">
        <p14:creationId xmlns:p14="http://schemas.microsoft.com/office/powerpoint/2010/main" val="194330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2" y="1465863"/>
            <a:ext cx="4354538" cy="4429126"/>
          </a:xfrm>
        </p:spPr>
        <p:txBody>
          <a:bodyPr/>
          <a:lstStyle/>
          <a:p>
            <a:pPr algn="just"/>
            <a:r>
              <a:rPr lang="pt-BR" dirty="0">
                <a:sym typeface="Noto Sans Thai Light"/>
              </a:rPr>
              <a:t>Atualmente o conteúdo mais confiável se tratando de </a:t>
            </a:r>
            <a:r>
              <a:rPr lang="pt-BR" dirty="0" err="1">
                <a:sym typeface="Noto Sans Thai Light"/>
              </a:rPr>
              <a:t>Coded</a:t>
            </a:r>
            <a:r>
              <a:rPr lang="pt-BR" dirty="0">
                <a:sym typeface="Noto Sans Thai Light"/>
              </a:rPr>
              <a:t> Automation pode ser encontrado nas documentações oficiais da </a:t>
            </a:r>
            <a:r>
              <a:rPr lang="pt-BR" dirty="0" err="1">
                <a:sym typeface="Noto Sans Thai Light"/>
              </a:rPr>
              <a:t>UiPath</a:t>
            </a:r>
            <a:r>
              <a:rPr lang="pt-BR" dirty="0">
                <a:sym typeface="Noto Sans Thai Light"/>
              </a:rPr>
              <a:t> ou vídeos no </a:t>
            </a:r>
            <a:r>
              <a:rPr lang="pt-BR" dirty="0" err="1">
                <a:sym typeface="Noto Sans Thai Light"/>
              </a:rPr>
              <a:t>youtube</a:t>
            </a:r>
            <a:r>
              <a:rPr lang="pt-BR" dirty="0">
                <a:sym typeface="Noto Sans Thai Light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dirty="0">
              <a:sym typeface="Noto Sans Thai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>
                <a:sym typeface="Noto Sans Thai Light"/>
              </a:rPr>
              <a:t>Os </a:t>
            </a:r>
            <a:r>
              <a:rPr lang="pt-BR" dirty="0" err="1">
                <a:sym typeface="Noto Sans Thai Light"/>
              </a:rPr>
              <a:t>chatbots</a:t>
            </a:r>
            <a:r>
              <a:rPr lang="pt-BR" dirty="0">
                <a:sym typeface="Noto Sans Thai Light"/>
              </a:rPr>
              <a:t> de inteligência artificial como Chat GPT e Microsoft </a:t>
            </a:r>
            <a:r>
              <a:rPr lang="pt-BR" dirty="0" err="1">
                <a:sym typeface="Noto Sans Thai Light"/>
              </a:rPr>
              <a:t>Copilot</a:t>
            </a:r>
            <a:r>
              <a:rPr lang="pt-BR" dirty="0">
                <a:sym typeface="Noto Sans Thai Light"/>
              </a:rPr>
              <a:t> AI podem ser muito úteis para tirar dúvidas relacionadas á linguagem C#.</a:t>
            </a:r>
          </a:p>
          <a:p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descobrir</a:t>
            </a:r>
            <a:r>
              <a:rPr lang="en-US" dirty="0"/>
              <a:t> </a:t>
            </a:r>
            <a:r>
              <a:rPr lang="en-US" dirty="0" err="1"/>
              <a:t>mais</a:t>
            </a:r>
            <a:br>
              <a:rPr lang="en-US" dirty="0"/>
            </a:br>
            <a:r>
              <a:rPr lang="en-US" dirty="0" err="1"/>
              <a:t>Sobre</a:t>
            </a:r>
            <a:r>
              <a:rPr lang="en-US" dirty="0"/>
              <a:t> Coded Automation?</a:t>
            </a:r>
          </a:p>
        </p:txBody>
      </p:sp>
      <p:pic>
        <p:nvPicPr>
          <p:cNvPr id="8" name="Espaço Reservado para Imagem 8">
            <a:extLst>
              <a:ext uri="{FF2B5EF4-FFF2-40B4-BE49-F238E27FC236}">
                <a16:creationId xmlns:a16="http://schemas.microsoft.com/office/drawing/2014/main" id="{44C197B3-DF2B-836A-3DA6-75AE7D72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" r="820"/>
          <a:stretch>
            <a:fillRect/>
          </a:stretch>
        </p:blipFill>
        <p:spPr>
          <a:xfrm>
            <a:off x="5499976" y="1047750"/>
            <a:ext cx="4559300" cy="25654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E2B80A7-4720-746D-3408-F8EAAB3BE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976" y="4081894"/>
            <a:ext cx="2430860" cy="13673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06AE3BC-E96E-966A-CC44-A95BB6AD0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36" y="4081469"/>
            <a:ext cx="2128440" cy="13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09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7253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0"/>
            <a:r>
              <a:rPr lang="en-US" dirty="0"/>
              <a:t>This is what the first list level formatting looks like. To add a bullet, hit return to move the text to a new line, highlight the text and hit tab on your keyboard. Keep hitting tab to go to the next level bullet. To go back a level, hit shift + tab. This method applies to every text box placeholder in your document.</a:t>
            </a:r>
          </a:p>
          <a:p>
            <a:pPr lvl="1"/>
            <a:r>
              <a:rPr lang="en-US" dirty="0"/>
              <a:t>This is what the first list level bullet looks like.</a:t>
            </a:r>
          </a:p>
          <a:p>
            <a:pPr lvl="2"/>
            <a:r>
              <a:rPr lang="en-US" dirty="0"/>
              <a:t>This is what the second list level bullet looks like.</a:t>
            </a:r>
          </a:p>
          <a:p>
            <a:pPr lvl="3"/>
            <a:r>
              <a:rPr lang="en-US" dirty="0"/>
              <a:t>This is what the third list level bullet looks like.</a:t>
            </a:r>
          </a:p>
          <a:p>
            <a:pPr lvl="4"/>
            <a:r>
              <a:rPr lang="en-US" dirty="0"/>
              <a:t>This is what the fourth list level bullet looks like.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Primary Template</a:t>
            </a:r>
            <a:br>
              <a:rPr lang="en-US" dirty="0"/>
            </a:br>
            <a:r>
              <a:rPr lang="en-US" dirty="0"/>
              <a:t>Keep Headline to Two Lines Maximum</a:t>
            </a:r>
          </a:p>
        </p:txBody>
      </p:sp>
    </p:spTree>
    <p:extLst>
      <p:ext uri="{BB962C8B-B14F-4D97-AF65-F5344CB8AC3E}">
        <p14:creationId xmlns:p14="http://schemas.microsoft.com/office/powerpoint/2010/main" val="82327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2388"/>
            <a:ext cx="9142413" cy="4895532"/>
          </a:xfrm>
        </p:spPr>
        <p:txBody>
          <a:bodyPr/>
          <a:lstStyle/>
          <a:p>
            <a:pPr lvl="0"/>
            <a:r>
              <a:rPr lang="en-US" dirty="0"/>
              <a:t>This is what the first list level formatting looks like. To add a bullet, hit return to move the text to a new line, highlight the text and hit tab on your keyboard. Keep hitting tab to go to the next level bullet. To go back a level, hit shift + tab. This method applies to every text box placeholder in your document.</a:t>
            </a:r>
          </a:p>
          <a:p>
            <a:pPr lvl="1"/>
            <a:r>
              <a:rPr lang="en-US" dirty="0"/>
              <a:t>This is what the first list level bullet looks like.</a:t>
            </a:r>
          </a:p>
          <a:p>
            <a:pPr lvl="2"/>
            <a:r>
              <a:rPr lang="en-US" dirty="0"/>
              <a:t>This is what the second list level bullet looks like.</a:t>
            </a:r>
          </a:p>
          <a:p>
            <a:pPr lvl="3"/>
            <a:r>
              <a:rPr lang="en-US" dirty="0"/>
              <a:t>This is what the third list level bullet looks like.</a:t>
            </a:r>
          </a:p>
          <a:p>
            <a:pPr lvl="4"/>
            <a:r>
              <a:rPr lang="en-US" dirty="0"/>
              <a:t>This is what the fourth list level bullet looks like.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65125"/>
            <a:ext cx="7549835" cy="682625"/>
          </a:xfrm>
        </p:spPr>
        <p:txBody>
          <a:bodyPr>
            <a:noAutofit/>
          </a:bodyPr>
          <a:lstStyle/>
          <a:p>
            <a:r>
              <a:rPr lang="en-US" dirty="0"/>
              <a:t>Secondary Template</a:t>
            </a:r>
            <a:br>
              <a:rPr lang="en-US" dirty="0"/>
            </a:br>
            <a:r>
              <a:rPr lang="en-US" dirty="0"/>
              <a:t>More Layout Options in Masters</a:t>
            </a:r>
          </a:p>
        </p:txBody>
      </p:sp>
    </p:spTree>
    <p:extLst>
      <p:ext uri="{BB962C8B-B14F-4D97-AF65-F5344CB8AC3E}">
        <p14:creationId xmlns:p14="http://schemas.microsoft.com/office/powerpoint/2010/main" val="2979056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81653" y="1171575"/>
            <a:ext cx="4354021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168741" y="1171575"/>
            <a:ext cx="4354021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/>
          <a:lstStyle/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r>
              <a:rPr lang="en-US" dirty="0"/>
              <a:t> quo </a:t>
            </a:r>
            <a:r>
              <a:rPr lang="en-US" dirty="0" err="1"/>
              <a:t>conestiae</a:t>
            </a:r>
            <a:r>
              <a:rPr lang="en-US" dirty="0"/>
              <a:t> </a:t>
            </a:r>
            <a:r>
              <a:rPr lang="en-US" dirty="0" err="1"/>
              <a:t>nis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, </a:t>
            </a:r>
            <a:r>
              <a:rPr lang="en-US" dirty="0" err="1"/>
              <a:t>officit</a:t>
            </a:r>
            <a:r>
              <a:rPr lang="en-US" dirty="0"/>
              <a:t> </a:t>
            </a:r>
            <a:r>
              <a:rPr lang="en-US" dirty="0" err="1"/>
              <a:t>iatisit</a:t>
            </a:r>
            <a:r>
              <a:rPr lang="en-US" dirty="0"/>
              <a:t> </a:t>
            </a:r>
            <a:r>
              <a:rPr lang="en-US" dirty="0" err="1"/>
              <a:t>voluptati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apienda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eumque</a:t>
            </a:r>
            <a:r>
              <a:rPr lang="en-US" dirty="0"/>
              <a:t> possum </a:t>
            </a:r>
            <a:r>
              <a:rPr lang="en-US" dirty="0" err="1"/>
              <a:t>inum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vent </a:t>
            </a:r>
            <a:r>
              <a:rPr lang="en-US" dirty="0" err="1"/>
              <a:t>inus</a:t>
            </a:r>
            <a:r>
              <a:rPr lang="en-US" dirty="0"/>
              <a:t>, </a:t>
            </a:r>
            <a:r>
              <a:rPr lang="en-US" dirty="0" err="1"/>
              <a:t>vende</a:t>
            </a:r>
            <a:r>
              <a:rPr lang="en-US" dirty="0"/>
              <a:t> que pro </a:t>
            </a:r>
            <a:r>
              <a:rPr lang="en-US" dirty="0" err="1"/>
              <a:t>dolut</a:t>
            </a:r>
            <a:r>
              <a:rPr lang="en-US" dirty="0"/>
              <a:t> </a:t>
            </a:r>
            <a:r>
              <a:rPr lang="en-US" dirty="0" err="1"/>
              <a:t>laturerum</a:t>
            </a:r>
            <a:r>
              <a:rPr lang="en-US" dirty="0"/>
              <a:t> </a:t>
            </a:r>
            <a:r>
              <a:rPr lang="en-US" dirty="0" err="1"/>
              <a:t>explaces</a:t>
            </a:r>
            <a:r>
              <a:rPr lang="en-US" dirty="0"/>
              <a:t> </a:t>
            </a:r>
            <a:r>
              <a:rPr lang="en-US" dirty="0" err="1"/>
              <a:t>destiae</a:t>
            </a:r>
            <a:r>
              <a:rPr lang="en-US" dirty="0"/>
              <a:t> </a:t>
            </a:r>
            <a:r>
              <a:rPr lang="en-US" dirty="0" err="1"/>
              <a:t>repudan</a:t>
            </a:r>
            <a:r>
              <a:rPr lang="en-US" dirty="0"/>
              <a:t> </a:t>
            </a:r>
            <a:r>
              <a:rPr lang="en-US" dirty="0" err="1"/>
              <a:t>dandis</a:t>
            </a:r>
            <a:r>
              <a:rPr lang="en-US" dirty="0"/>
              <a:t> mi, que </a:t>
            </a:r>
            <a:r>
              <a:rPr lang="en-US" dirty="0" err="1"/>
              <a:t>volore</a:t>
            </a:r>
            <a:r>
              <a:rPr lang="en-US" dirty="0"/>
              <a:t>, </a:t>
            </a:r>
            <a:r>
              <a:rPr lang="en-US" dirty="0" err="1"/>
              <a:t>corehen</a:t>
            </a:r>
            <a:r>
              <a:rPr lang="en-US" dirty="0"/>
              <a:t> </a:t>
            </a:r>
            <a:r>
              <a:rPr lang="en-US" dirty="0" err="1"/>
              <a:t>debitae</a:t>
            </a:r>
            <a:r>
              <a:rPr lang="en-US" dirty="0"/>
              <a:t> </a:t>
            </a:r>
            <a:r>
              <a:rPr lang="en-US" dirty="0" err="1"/>
              <a:t>cupider</a:t>
            </a:r>
            <a:r>
              <a:rPr lang="en-US" dirty="0"/>
              <a:t> </a:t>
            </a:r>
            <a:r>
              <a:rPr lang="en-US" dirty="0" err="1"/>
              <a:t>ibusantio</a:t>
            </a:r>
            <a:r>
              <a:rPr lang="en-US" dirty="0"/>
              <a:t> </a:t>
            </a:r>
            <a:r>
              <a:rPr lang="en-US" dirty="0" err="1"/>
              <a:t>consequias</a:t>
            </a:r>
            <a:r>
              <a:rPr lang="en-US" dirty="0"/>
              <a:t> ra </a:t>
            </a:r>
            <a:r>
              <a:rPr lang="en-US" dirty="0" err="1"/>
              <a:t>dolorecus</a:t>
            </a:r>
            <a:r>
              <a:rPr lang="en-US" dirty="0"/>
              <a:t>, tem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fugia</a:t>
            </a:r>
            <a:r>
              <a:rPr lang="en-US" dirty="0"/>
              <a:t> </a:t>
            </a:r>
            <a:r>
              <a:rPr lang="en-US" dirty="0" err="1"/>
              <a:t>senit</a:t>
            </a:r>
            <a:r>
              <a:rPr lang="en-US" dirty="0"/>
              <a:t> </a:t>
            </a:r>
            <a:r>
              <a:rPr lang="en-US" dirty="0" err="1"/>
              <a:t>odi</a:t>
            </a:r>
            <a:r>
              <a:rPr lang="en-US" dirty="0"/>
              <a:t> que od </a:t>
            </a:r>
            <a:r>
              <a:rPr lang="en-US" dirty="0" err="1"/>
              <a:t>quat</a:t>
            </a:r>
            <a:r>
              <a:rPr lang="en-US" dirty="0"/>
              <a:t>.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/>
          <a:lstStyle/>
          <a:p>
            <a:r>
              <a:rPr lang="en-US" dirty="0" err="1"/>
              <a:t>Neceptatio</a:t>
            </a:r>
            <a:r>
              <a:rPr lang="en-US" dirty="0"/>
              <a:t> </a:t>
            </a:r>
            <a:r>
              <a:rPr lang="en-US" dirty="0" err="1"/>
              <a:t>odis</a:t>
            </a:r>
            <a:r>
              <a:rPr lang="en-US" dirty="0"/>
              <a:t> non cum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molum</a:t>
            </a:r>
            <a:r>
              <a:rPr lang="en-US" dirty="0"/>
              <a:t> qui </a:t>
            </a:r>
            <a:r>
              <a:rPr lang="en-US" dirty="0" err="1"/>
              <a:t>berum</a:t>
            </a:r>
            <a:r>
              <a:rPr lang="en-US" dirty="0"/>
              <a:t> re ea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 dirty="0" err="1"/>
              <a:t>asimus</a:t>
            </a:r>
            <a:r>
              <a:rPr lang="en-US" dirty="0"/>
              <a:t> </a:t>
            </a:r>
            <a:r>
              <a:rPr lang="en-US" dirty="0" err="1"/>
              <a:t>modit</a:t>
            </a:r>
            <a:r>
              <a:rPr lang="en-US" dirty="0"/>
              <a:t> </a:t>
            </a:r>
            <a:r>
              <a:rPr lang="en-US" dirty="0" err="1"/>
              <a:t>iumet</a:t>
            </a:r>
            <a:r>
              <a:rPr lang="en-US" dirty="0"/>
              <a:t> </a:t>
            </a:r>
            <a:r>
              <a:rPr lang="en-US" dirty="0" err="1"/>
              <a:t>optate</a:t>
            </a:r>
            <a:r>
              <a:rPr lang="en-US" dirty="0"/>
              <a:t> </a:t>
            </a:r>
            <a:r>
              <a:rPr lang="en-US" dirty="0" err="1"/>
              <a:t>vernam</a:t>
            </a:r>
            <a:r>
              <a:rPr lang="en-US" dirty="0"/>
              <a:t> as qui </a:t>
            </a:r>
            <a:r>
              <a:rPr lang="en-US" dirty="0" err="1"/>
              <a:t>officabores</a:t>
            </a:r>
            <a:r>
              <a:rPr lang="en-US" dirty="0"/>
              <a:t> </a:t>
            </a:r>
            <a:r>
              <a:rPr lang="en-US" dirty="0" err="1"/>
              <a:t>asi</a:t>
            </a:r>
            <a:r>
              <a:rPr lang="en-US" dirty="0"/>
              <a:t> </a:t>
            </a:r>
            <a:r>
              <a:rPr lang="en-US" dirty="0" err="1"/>
              <a:t>od</a:t>
            </a:r>
            <a:r>
              <a:rPr lang="en-US" dirty="0"/>
              <a:t> quam ex el id qui des </a:t>
            </a:r>
            <a:r>
              <a:rPr lang="en-US" dirty="0" err="1"/>
              <a:t>repe</a:t>
            </a:r>
            <a:r>
              <a:rPr lang="en-US" dirty="0"/>
              <a:t> </a:t>
            </a:r>
            <a:r>
              <a:rPr lang="en-US" dirty="0" err="1"/>
              <a:t>sinvelendion</a:t>
            </a:r>
            <a:r>
              <a:rPr lang="en-US" dirty="0"/>
              <a:t>. </a:t>
            </a:r>
            <a:r>
              <a:rPr lang="en-US" dirty="0" err="1"/>
              <a:t>Andebitiis</a:t>
            </a:r>
            <a:r>
              <a:rPr lang="en-US" dirty="0"/>
              <a:t> quae </a:t>
            </a:r>
            <a:r>
              <a:rPr lang="en-US" dirty="0" err="1"/>
              <a:t>corehent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alicimus</a:t>
            </a:r>
            <a:r>
              <a:rPr lang="en-US" dirty="0"/>
              <a:t>. </a:t>
            </a:r>
          </a:p>
          <a:p>
            <a:r>
              <a:rPr lang="en-US" dirty="0"/>
              <a:t>Quam </a:t>
            </a:r>
            <a:r>
              <a:rPr lang="en-US" dirty="0" err="1"/>
              <a:t>repe</a:t>
            </a:r>
            <a:r>
              <a:rPr lang="en-US" dirty="0"/>
              <a:t> </a:t>
            </a:r>
            <a:r>
              <a:rPr lang="en-US" dirty="0" err="1"/>
              <a:t>odiciist</a:t>
            </a:r>
            <a:r>
              <a:rPr lang="en-US" dirty="0"/>
              <a:t> et re </a:t>
            </a:r>
            <a:r>
              <a:rPr lang="en-US" dirty="0" err="1"/>
              <a:t>nonsedi</a:t>
            </a:r>
            <a:r>
              <a:rPr lang="en-US" dirty="0"/>
              <a:t> </a:t>
            </a:r>
            <a:r>
              <a:rPr lang="en-US" dirty="0" err="1"/>
              <a:t>anditio</a:t>
            </a:r>
            <a:r>
              <a:rPr lang="en-US" dirty="0"/>
              <a:t>. </a:t>
            </a:r>
            <a:r>
              <a:rPr lang="en-US" dirty="0" err="1"/>
              <a:t>Nequi</a:t>
            </a:r>
            <a:r>
              <a:rPr lang="en-US" dirty="0"/>
              <a:t> </a:t>
            </a:r>
            <a:r>
              <a:rPr lang="en-US" dirty="0" err="1"/>
              <a:t>ipsam</a:t>
            </a:r>
            <a:r>
              <a:rPr lang="en-US" dirty="0"/>
              <a:t> hic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recabore</a:t>
            </a:r>
            <a:r>
              <a:rPr lang="en-US" dirty="0"/>
              <a:t> </a:t>
            </a:r>
            <a:r>
              <a:rPr lang="en-US" dirty="0" err="1"/>
              <a:t>commos</a:t>
            </a:r>
            <a:r>
              <a:rPr lang="en-US" dirty="0"/>
              <a:t> </a:t>
            </a:r>
            <a:r>
              <a:rPr lang="en-US" dirty="0" err="1"/>
              <a:t>volut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ped </a:t>
            </a:r>
            <a:r>
              <a:rPr lang="en-US" dirty="0" err="1"/>
              <a:t>quaecus</a:t>
            </a:r>
            <a:r>
              <a:rPr lang="en-US" dirty="0"/>
              <a:t> </a:t>
            </a:r>
            <a:r>
              <a:rPr lang="en-US" dirty="0" err="1"/>
              <a:t>exceati</a:t>
            </a:r>
            <a:r>
              <a:rPr lang="en-US" dirty="0"/>
              <a:t> </a:t>
            </a:r>
            <a:r>
              <a:rPr lang="en-US" dirty="0" err="1"/>
              <a:t>busamus</a:t>
            </a:r>
            <a:r>
              <a:rPr lang="en-US" dirty="0"/>
              <a:t> am cum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mostrum</a:t>
            </a:r>
            <a:r>
              <a:rPr lang="en-US" dirty="0"/>
              <a:t> </a:t>
            </a:r>
            <a:r>
              <a:rPr lang="en-US" dirty="0" err="1"/>
              <a:t>nosaper</a:t>
            </a:r>
            <a:r>
              <a:rPr lang="en-US" dirty="0"/>
              <a:t> </a:t>
            </a:r>
            <a:r>
              <a:rPr lang="en-US" dirty="0" err="1"/>
              <a:t>ferumqui</a:t>
            </a:r>
            <a:r>
              <a:rPr lang="en-US" dirty="0"/>
              <a:t> </a:t>
            </a:r>
            <a:r>
              <a:rPr lang="en-US" dirty="0" err="1"/>
              <a:t>tempost</a:t>
            </a:r>
            <a:r>
              <a:rPr lang="en-US" dirty="0"/>
              <a:t>.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2 Column Content </a:t>
            </a:r>
            <a:br>
              <a:rPr lang="en-US" dirty="0"/>
            </a:br>
            <a:r>
              <a:rPr lang="en-US" dirty="0"/>
              <a:t>with Subhead Slide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81001" y="1171575"/>
            <a:ext cx="2857459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20"/>
          </p:nvPr>
        </p:nvSpPr>
        <p:spPr>
          <a:xfrm>
            <a:off x="381001" y="1781174"/>
            <a:ext cx="2861989" cy="441246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Nunc viverra imperdiet enim. Fusce est. Vivamus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22685" y="1171575"/>
            <a:ext cx="2857459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522685" y="1781174"/>
            <a:ext cx="2861989" cy="441246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3"/>
          </p:nvPr>
        </p:nvSpPr>
        <p:spPr>
          <a:xfrm>
            <a:off x="6665956" y="1171575"/>
            <a:ext cx="2857459" cy="489737"/>
          </a:xfrm>
        </p:spPr>
        <p:txBody>
          <a:bodyPr/>
          <a:lstStyle/>
          <a:p>
            <a:r>
              <a:rPr lang="en-US" dirty="0"/>
              <a:t>Subhead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24"/>
          </p:nvPr>
        </p:nvSpPr>
        <p:spPr>
          <a:xfrm>
            <a:off x="6665956" y="1781174"/>
            <a:ext cx="2861989" cy="441246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/>
              <a:t>3 Column Content </a:t>
            </a:r>
            <a:br>
              <a:rPr lang="en-US" dirty="0"/>
            </a:br>
            <a:r>
              <a:rPr lang="en-US" dirty="0"/>
              <a:t>with Subhead Slide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45C72C-C438-4882-A289-E7AC074C4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324749"/>
            <a:ext cx="4208583" cy="830997"/>
          </a:xfrm>
        </p:spPr>
        <p:txBody>
          <a:bodyPr/>
          <a:lstStyle/>
          <a:p>
            <a:r>
              <a:rPr lang="en-PH" dirty="0"/>
              <a:t>Image Layout </a:t>
            </a:r>
          </a:p>
          <a:p>
            <a:r>
              <a:rPr lang="en-PH" dirty="0"/>
              <a:t>Option 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E40771-BF02-4B9C-B5F1-6B82834EDA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Ut </a:t>
            </a:r>
            <a:r>
              <a:rPr lang="en-PH" dirty="0" err="1"/>
              <a:t>enim</a:t>
            </a:r>
            <a:r>
              <a:rPr lang="en-PH" dirty="0"/>
              <a:t> ad minim </a:t>
            </a:r>
            <a:r>
              <a:rPr lang="en-PH" dirty="0" err="1"/>
              <a:t>veniam</a:t>
            </a:r>
            <a:r>
              <a:rPr lang="en-PH" dirty="0"/>
              <a:t>, </a:t>
            </a:r>
            <a:r>
              <a:rPr lang="en-PH" dirty="0" err="1"/>
              <a:t>quis</a:t>
            </a:r>
            <a:r>
              <a:rPr lang="en-PH" dirty="0"/>
              <a:t> </a:t>
            </a:r>
            <a:r>
              <a:rPr lang="en-PH" dirty="0" err="1"/>
              <a:t>nostrud</a:t>
            </a:r>
            <a:r>
              <a:rPr lang="en-PH" dirty="0"/>
              <a:t> exercitation </a:t>
            </a:r>
            <a:r>
              <a:rPr lang="en-PH" dirty="0" err="1"/>
              <a:t>ullamco</a:t>
            </a:r>
            <a:r>
              <a:rPr lang="en-PH" dirty="0"/>
              <a:t> </a:t>
            </a:r>
            <a:r>
              <a:rPr lang="en-PH" dirty="0" err="1"/>
              <a:t>laboris</a:t>
            </a:r>
            <a:r>
              <a:rPr lang="en-PH" dirty="0"/>
              <a:t>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7B1069-BACD-4DD0-9A10-207CBB7BC4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80136"/>
            <a:ext cx="4208189" cy="1318035"/>
          </a:xfrm>
        </p:spPr>
        <p:txBody>
          <a:bodyPr/>
          <a:lstStyle/>
          <a:p>
            <a:r>
              <a:rPr lang="en-PH" dirty="0"/>
              <a:t>Nisi </a:t>
            </a:r>
            <a:r>
              <a:rPr lang="en-PH" dirty="0" err="1"/>
              <a:t>ut</a:t>
            </a:r>
            <a:r>
              <a:rPr lang="en-PH" dirty="0"/>
              <a:t> </a:t>
            </a:r>
            <a:r>
              <a:rPr lang="en-PH" dirty="0" err="1"/>
              <a:t>aliquip</a:t>
            </a:r>
            <a:r>
              <a:rPr lang="en-PH" dirty="0"/>
              <a:t> ex </a:t>
            </a:r>
            <a:r>
              <a:rPr lang="en-PH" dirty="0" err="1"/>
              <a:t>ea</a:t>
            </a:r>
            <a:r>
              <a:rPr lang="en-PH" dirty="0"/>
              <a:t> </a:t>
            </a:r>
            <a:r>
              <a:rPr lang="en-PH" dirty="0" err="1"/>
              <a:t>commodo</a:t>
            </a:r>
            <a:r>
              <a:rPr lang="en-PH" dirty="0"/>
              <a:t> </a:t>
            </a:r>
            <a:r>
              <a:rPr lang="en-PH" dirty="0" err="1"/>
              <a:t>consequat</a:t>
            </a:r>
            <a:r>
              <a:rPr lang="en-PH" dirty="0"/>
              <a:t>. Duis </a:t>
            </a:r>
            <a:r>
              <a:rPr lang="en-PH" dirty="0" err="1"/>
              <a:t>aute</a:t>
            </a:r>
            <a:r>
              <a:rPr lang="en-PH" dirty="0"/>
              <a:t> </a:t>
            </a:r>
            <a:r>
              <a:rPr lang="en-PH" dirty="0" err="1"/>
              <a:t>irure</a:t>
            </a:r>
            <a:r>
              <a:rPr lang="en-PH" dirty="0"/>
              <a:t> dolor in </a:t>
            </a:r>
            <a:r>
              <a:rPr lang="en-PH" dirty="0" err="1"/>
              <a:t>reprehenderit</a:t>
            </a:r>
            <a:r>
              <a:rPr lang="en-PH" dirty="0"/>
              <a:t> in </a:t>
            </a:r>
            <a:r>
              <a:rPr lang="en-PH" dirty="0" err="1"/>
              <a:t>voluptate</a:t>
            </a:r>
            <a:r>
              <a:rPr lang="en-PH" dirty="0"/>
              <a:t> </a:t>
            </a:r>
            <a:r>
              <a:rPr lang="en-PH" dirty="0" err="1"/>
              <a:t>velit</a:t>
            </a:r>
            <a:r>
              <a:rPr lang="en-PH" dirty="0"/>
              <a:t> </a:t>
            </a:r>
            <a:r>
              <a:rPr lang="en-PH" dirty="0" err="1"/>
              <a:t>esse</a:t>
            </a:r>
            <a:r>
              <a:rPr lang="en-PH" dirty="0"/>
              <a:t> </a:t>
            </a:r>
            <a:r>
              <a:rPr lang="en-PH" dirty="0" err="1"/>
              <a:t>cillum</a:t>
            </a:r>
            <a:r>
              <a:rPr lang="en-PH" dirty="0"/>
              <a:t> dolore </a:t>
            </a:r>
            <a:r>
              <a:rPr lang="en-PH" dirty="0" err="1"/>
              <a:t>eu</a:t>
            </a:r>
            <a:r>
              <a:rPr lang="en-PH" dirty="0"/>
              <a:t> </a:t>
            </a:r>
            <a:r>
              <a:rPr lang="en-PH" dirty="0" err="1"/>
              <a:t>fugiat</a:t>
            </a:r>
            <a:r>
              <a:rPr lang="en-PH" dirty="0"/>
              <a:t> </a:t>
            </a:r>
            <a:r>
              <a:rPr lang="en-PH" dirty="0" err="1"/>
              <a:t>nulla</a:t>
            </a:r>
            <a:r>
              <a:rPr lang="en-PH" dirty="0"/>
              <a:t> </a:t>
            </a:r>
            <a:r>
              <a:rPr lang="en-PH" dirty="0" err="1"/>
              <a:t>pariatur</a:t>
            </a:r>
            <a:r>
              <a:rPr lang="en-P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4936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50A49-B17C-4B00-B061-737B7ACDC3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964774"/>
            <a:ext cx="3570795" cy="489737"/>
          </a:xfrm>
        </p:spPr>
        <p:txBody>
          <a:bodyPr/>
          <a:lstStyle/>
          <a:p>
            <a:r>
              <a:rPr lang="da-DK" dirty="0"/>
              <a:t>Image Layout</a:t>
            </a:r>
          </a:p>
          <a:p>
            <a:r>
              <a:rPr lang="da-DK" dirty="0"/>
              <a:t>Option 2</a:t>
            </a:r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39B8E-DCBA-45F8-8466-EDFE824317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412" y="2577563"/>
            <a:ext cx="3570461" cy="1249060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490AE10-1B11-43D9-9AF5-DD3F3990C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913504"/>
            <a:ext cx="488950" cy="488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07EBE8-C158-4F54-A4A7-48D9612FB6CF}"/>
              </a:ext>
            </a:extLst>
          </p:cNvPr>
          <p:cNvSpPr/>
          <p:nvPr/>
        </p:nvSpPr>
        <p:spPr>
          <a:xfrm>
            <a:off x="380999" y="3585888"/>
            <a:ext cx="1674138" cy="376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200" b="0" i="0" dirty="0">
                <a:latin typeface="Arial"/>
                <a:cs typeface="Arial"/>
              </a:rPr>
              <a:t>Organize a meeting</a:t>
            </a:r>
          </a:p>
        </p:txBody>
      </p:sp>
    </p:spTree>
    <p:extLst>
      <p:ext uri="{BB962C8B-B14F-4D97-AF65-F5344CB8AC3E}">
        <p14:creationId xmlns:p14="http://schemas.microsoft.com/office/powerpoint/2010/main" val="1883527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3DBDA-B970-4DAA-B16A-E07B84F33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865637"/>
            <a:ext cx="3470562" cy="1329595"/>
          </a:xfrm>
        </p:spPr>
        <p:txBody>
          <a:bodyPr/>
          <a:lstStyle/>
          <a:p>
            <a:r>
              <a:rPr lang="en-PH" dirty="0"/>
              <a:t>Image Layout</a:t>
            </a:r>
          </a:p>
          <a:p>
            <a:r>
              <a:rPr lang="en-PH" dirty="0"/>
              <a:t>Option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6B4D9-B369-41EC-BB9D-353172AE1C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317888"/>
            <a:ext cx="3470562" cy="2406961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Ut </a:t>
            </a:r>
            <a:r>
              <a:rPr lang="en-PH" dirty="0" err="1"/>
              <a:t>enim</a:t>
            </a:r>
            <a:r>
              <a:rPr lang="en-PH" dirty="0"/>
              <a:t> ad minim </a:t>
            </a:r>
            <a:r>
              <a:rPr lang="en-PH" dirty="0" err="1"/>
              <a:t>veniam</a:t>
            </a:r>
            <a:r>
              <a:rPr lang="en-PH" dirty="0"/>
              <a:t>, </a:t>
            </a:r>
            <a:r>
              <a:rPr lang="en-PH" dirty="0" err="1"/>
              <a:t>quis</a:t>
            </a:r>
            <a:r>
              <a:rPr lang="en-PH" dirty="0"/>
              <a:t> </a:t>
            </a:r>
            <a:r>
              <a:rPr lang="en-PH" dirty="0" err="1"/>
              <a:t>nostrud</a:t>
            </a:r>
            <a:r>
              <a:rPr lang="en-PH" dirty="0"/>
              <a:t> exercitation </a:t>
            </a:r>
            <a:r>
              <a:rPr lang="en-PH" dirty="0" err="1"/>
              <a:t>ullamco</a:t>
            </a:r>
            <a:r>
              <a:rPr lang="en-PH" dirty="0"/>
              <a:t> </a:t>
            </a:r>
            <a:r>
              <a:rPr lang="en-PH"/>
              <a:t>laboris. 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7E22C-88FC-4970-A14C-7760722D74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4840048"/>
            <a:ext cx="3470562" cy="913502"/>
          </a:xfrm>
        </p:spPr>
        <p:txBody>
          <a:bodyPr/>
          <a:lstStyle/>
          <a:p>
            <a:r>
              <a:rPr lang="en-PH" dirty="0"/>
              <a:t>Nisi </a:t>
            </a:r>
            <a:r>
              <a:rPr lang="en-PH" dirty="0" err="1"/>
              <a:t>ut</a:t>
            </a:r>
            <a:r>
              <a:rPr lang="en-PH" dirty="0"/>
              <a:t> </a:t>
            </a:r>
            <a:r>
              <a:rPr lang="en-PH" dirty="0" err="1"/>
              <a:t>aliquip</a:t>
            </a:r>
            <a:r>
              <a:rPr lang="en-PH" dirty="0"/>
              <a:t> ex </a:t>
            </a:r>
            <a:r>
              <a:rPr lang="en-PH" dirty="0" err="1"/>
              <a:t>ea</a:t>
            </a:r>
            <a:r>
              <a:rPr lang="en-PH" dirty="0"/>
              <a:t> </a:t>
            </a:r>
            <a:r>
              <a:rPr lang="en-PH" dirty="0" err="1"/>
              <a:t>commodo</a:t>
            </a:r>
            <a:r>
              <a:rPr lang="en-PH" dirty="0"/>
              <a:t> </a:t>
            </a:r>
            <a:r>
              <a:rPr lang="en-PH" dirty="0" err="1"/>
              <a:t>consequat</a:t>
            </a:r>
            <a:r>
              <a:rPr lang="en-PH" dirty="0"/>
              <a:t>. </a:t>
            </a:r>
            <a:br>
              <a:rPr lang="en-PH" dirty="0"/>
            </a:br>
            <a:r>
              <a:rPr lang="en-PH" dirty="0"/>
              <a:t>Duis </a:t>
            </a:r>
            <a:r>
              <a:rPr lang="en-PH" dirty="0" err="1"/>
              <a:t>aute</a:t>
            </a:r>
            <a:r>
              <a:rPr lang="en-PH" dirty="0"/>
              <a:t> </a:t>
            </a:r>
            <a:r>
              <a:rPr lang="en-PH" dirty="0" err="1"/>
              <a:t>irure</a:t>
            </a:r>
            <a:r>
              <a:rPr lang="en-PH" dirty="0"/>
              <a:t> dolor in </a:t>
            </a:r>
            <a:r>
              <a:rPr lang="en-PH" dirty="0" err="1"/>
              <a:t>reprehenderit</a:t>
            </a:r>
            <a:r>
              <a:rPr lang="en-PH" dirty="0"/>
              <a:t> in </a:t>
            </a:r>
            <a:r>
              <a:rPr lang="en-PH" dirty="0" err="1"/>
              <a:t>voluptate</a:t>
            </a:r>
            <a:r>
              <a:rPr lang="en-PH" dirty="0"/>
              <a:t> </a:t>
            </a:r>
            <a:r>
              <a:rPr lang="en-PH" dirty="0" err="1"/>
              <a:t>velit</a:t>
            </a:r>
            <a:r>
              <a:rPr lang="en-PH" dirty="0"/>
              <a:t> </a:t>
            </a:r>
            <a:r>
              <a:rPr lang="en-PH" dirty="0" err="1"/>
              <a:t>esse</a:t>
            </a:r>
            <a:r>
              <a:rPr lang="en-PH" dirty="0"/>
              <a:t> </a:t>
            </a:r>
            <a:r>
              <a:rPr lang="en-PH" dirty="0" err="1"/>
              <a:t>cillum</a:t>
            </a:r>
            <a:r>
              <a:rPr lang="en-PH" dirty="0"/>
              <a:t> dolore </a:t>
            </a:r>
            <a:r>
              <a:rPr lang="en-PH" dirty="0" err="1"/>
              <a:t>eu</a:t>
            </a:r>
            <a:r>
              <a:rPr lang="en-PH" dirty="0"/>
              <a:t> </a:t>
            </a:r>
            <a:r>
              <a:rPr lang="en-PH" dirty="0" err="1"/>
              <a:t>fugiat</a:t>
            </a:r>
            <a:r>
              <a:rPr lang="en-PH" dirty="0"/>
              <a:t> </a:t>
            </a:r>
            <a:r>
              <a:rPr lang="en-PH" dirty="0" err="1"/>
              <a:t>nulla</a:t>
            </a:r>
            <a:r>
              <a:rPr lang="en-PH" dirty="0"/>
              <a:t> </a:t>
            </a:r>
            <a:r>
              <a:rPr lang="en-PH" dirty="0" err="1"/>
              <a:t>pariatur</a:t>
            </a:r>
            <a:r>
              <a:rPr lang="en-P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3058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C084-AE21-48E8-9E51-7C3454C652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205919"/>
            <a:ext cx="3474720" cy="1329595"/>
          </a:xfrm>
        </p:spPr>
        <p:txBody>
          <a:bodyPr/>
          <a:lstStyle/>
          <a:p>
            <a:r>
              <a:rPr lang="en-PH" dirty="0"/>
              <a:t>Image Layout</a:t>
            </a:r>
          </a:p>
          <a:p>
            <a:r>
              <a:rPr lang="en-PH" dirty="0"/>
              <a:t>Option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3453F-DEC1-47CF-B243-280DD3CF21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658170"/>
            <a:ext cx="3474720" cy="2406961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</a:t>
            </a:r>
            <a:br>
              <a:rPr lang="en-PH" dirty="0"/>
            </a:br>
            <a:r>
              <a:rPr lang="en-PH" dirty="0"/>
              <a:t>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dolore. 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B84D79F-4B86-4B95-A87D-7F018C6C3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412" y="963912"/>
            <a:ext cx="634575" cy="6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2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funcionalidade</a:t>
            </a:r>
            <a:endParaRPr lang="en-US" dirty="0"/>
          </a:p>
          <a:p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– </a:t>
            </a:r>
            <a:r>
              <a:rPr lang="en-US" dirty="0" err="1"/>
              <a:t>Gerador</a:t>
            </a:r>
            <a:r>
              <a:rPr lang="en-US" dirty="0"/>
              <a:t> de Código de </a:t>
            </a:r>
            <a:r>
              <a:rPr lang="en-US" dirty="0" err="1"/>
              <a:t>segurança</a:t>
            </a:r>
            <a:endParaRPr lang="en-US" dirty="0"/>
          </a:p>
          <a:p>
            <a:r>
              <a:rPr lang="en-US" dirty="0" err="1"/>
              <a:t>Possibilidades</a:t>
            </a:r>
            <a:r>
              <a:rPr lang="en-US" dirty="0"/>
              <a:t> </a:t>
            </a:r>
            <a:r>
              <a:rPr lang="en-US" dirty="0" err="1"/>
              <a:t>futuras</a:t>
            </a:r>
            <a:endParaRPr lang="en-US" dirty="0"/>
          </a:p>
          <a:p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7426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D1A90-57D9-4BF5-9A5F-7956E3275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705151"/>
            <a:ext cx="5493326" cy="1329595"/>
          </a:xfrm>
        </p:spPr>
        <p:txBody>
          <a:bodyPr/>
          <a:lstStyle/>
          <a:p>
            <a:r>
              <a:rPr lang="en-US" dirty="0"/>
              <a:t>Image Layout Option 5</a:t>
            </a:r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2F701F-7B71-4DCA-911D-FD5BCA2641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1" y="2157403"/>
            <a:ext cx="5493327" cy="1004638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0830C8-92CD-4E0D-A681-6929705D75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02" y="3691083"/>
            <a:ext cx="3334656" cy="2102757"/>
          </a:xfrm>
        </p:spPr>
        <p:txBody>
          <a:bodyPr/>
          <a:lstStyle/>
          <a:p>
            <a:r>
              <a:rPr lang="en-PH" dirty="0"/>
              <a:t>Lorem ipsum dolor sit </a:t>
            </a:r>
            <a:r>
              <a:rPr lang="en-PH" dirty="0" err="1"/>
              <a:t>amet</a:t>
            </a:r>
            <a:r>
              <a:rPr lang="en-PH" dirty="0"/>
              <a:t>, </a:t>
            </a:r>
            <a:r>
              <a:rPr lang="en-PH" dirty="0" err="1"/>
              <a:t>consectetur</a:t>
            </a:r>
            <a:r>
              <a:rPr lang="en-PH" dirty="0"/>
              <a:t> </a:t>
            </a:r>
            <a:r>
              <a:rPr lang="en-PH" dirty="0" err="1"/>
              <a:t>adipiscing</a:t>
            </a:r>
            <a:r>
              <a:rPr lang="en-PH" dirty="0"/>
              <a:t> </a:t>
            </a:r>
            <a:r>
              <a:rPr lang="en-PH" dirty="0" err="1"/>
              <a:t>elit</a:t>
            </a:r>
            <a:r>
              <a:rPr lang="en-PH" dirty="0"/>
              <a:t>, sed do </a:t>
            </a:r>
            <a:r>
              <a:rPr lang="en-PH" dirty="0" err="1"/>
              <a:t>eiusmod</a:t>
            </a:r>
            <a:r>
              <a:rPr lang="en-PH" dirty="0"/>
              <a:t> </a:t>
            </a:r>
            <a:r>
              <a:rPr lang="en-PH" dirty="0" err="1"/>
              <a:t>tempor</a:t>
            </a:r>
            <a:r>
              <a:rPr lang="en-PH" dirty="0"/>
              <a:t> </a:t>
            </a:r>
            <a:r>
              <a:rPr lang="en-PH" dirty="0" err="1"/>
              <a:t>incididunt</a:t>
            </a:r>
            <a:r>
              <a:rPr lang="en-PH" dirty="0"/>
              <a:t> </a:t>
            </a:r>
            <a:r>
              <a:rPr lang="en-PH" dirty="0" err="1"/>
              <a:t>ut</a:t>
            </a:r>
            <a:r>
              <a:rPr lang="en-PH" dirty="0"/>
              <a:t> labore et dolore magna </a:t>
            </a:r>
            <a:r>
              <a:rPr lang="en-PH" dirty="0" err="1"/>
              <a:t>aliqua</a:t>
            </a:r>
            <a:r>
              <a:rPr lang="en-PH" dirty="0"/>
              <a:t>. Ut </a:t>
            </a:r>
            <a:r>
              <a:rPr lang="en-PH" dirty="0" err="1"/>
              <a:t>enim</a:t>
            </a:r>
            <a:r>
              <a:rPr lang="en-PH" dirty="0"/>
              <a:t> ad minim </a:t>
            </a:r>
            <a:r>
              <a:rPr lang="en-PH" dirty="0" err="1"/>
              <a:t>veniam</a:t>
            </a:r>
            <a:r>
              <a:rPr lang="en-PH" dirty="0"/>
              <a:t>, </a:t>
            </a:r>
            <a:r>
              <a:rPr lang="en-PH" dirty="0" err="1"/>
              <a:t>quis</a:t>
            </a:r>
            <a:r>
              <a:rPr lang="en-PH" dirty="0"/>
              <a:t> </a:t>
            </a:r>
            <a:r>
              <a:rPr lang="en-PH" dirty="0" err="1"/>
              <a:t>nostrud</a:t>
            </a:r>
            <a:r>
              <a:rPr lang="en-PH" dirty="0"/>
              <a:t> exercitation </a:t>
            </a:r>
            <a:r>
              <a:rPr lang="en-PH" dirty="0" err="1"/>
              <a:t>ullamco</a:t>
            </a:r>
            <a:r>
              <a:rPr lang="en-PH" dirty="0"/>
              <a:t> </a:t>
            </a:r>
            <a:r>
              <a:rPr lang="en-PH" dirty="0" err="1"/>
              <a:t>laboris</a:t>
            </a:r>
            <a:r>
              <a:rPr lang="en-PH" dirty="0"/>
              <a:t> nisi </a:t>
            </a:r>
            <a:r>
              <a:rPr lang="en-PH" dirty="0" err="1"/>
              <a:t>ut</a:t>
            </a:r>
            <a:r>
              <a:rPr lang="en-PH" dirty="0"/>
              <a:t> </a:t>
            </a:r>
            <a:r>
              <a:rPr lang="en-PH" dirty="0" err="1"/>
              <a:t>aliquip</a:t>
            </a:r>
            <a:r>
              <a:rPr lang="en-PH" dirty="0"/>
              <a:t> ex </a:t>
            </a:r>
            <a:r>
              <a:rPr lang="en-PH" dirty="0" err="1"/>
              <a:t>ea</a:t>
            </a:r>
            <a:r>
              <a:rPr lang="en-PH" dirty="0"/>
              <a:t> </a:t>
            </a:r>
            <a:r>
              <a:rPr lang="en-PH" dirty="0" err="1"/>
              <a:t>commodo</a:t>
            </a:r>
            <a:r>
              <a:rPr lang="en-PH" dirty="0"/>
              <a:t> </a:t>
            </a:r>
            <a:r>
              <a:rPr lang="en-PH" dirty="0" err="1"/>
              <a:t>consequat</a:t>
            </a:r>
            <a:r>
              <a:rPr lang="en-PH" dirty="0"/>
              <a:t>. Duis </a:t>
            </a:r>
            <a:r>
              <a:rPr lang="en-PH" dirty="0" err="1"/>
              <a:t>aute</a:t>
            </a:r>
            <a:r>
              <a:rPr lang="en-PH" dirty="0"/>
              <a:t> </a:t>
            </a:r>
            <a:r>
              <a:rPr lang="en-PH" dirty="0" err="1"/>
              <a:t>irure</a:t>
            </a:r>
            <a:r>
              <a:rPr lang="en-PH" dirty="0"/>
              <a:t> dolor in </a:t>
            </a:r>
            <a:r>
              <a:rPr lang="en-PH" dirty="0" err="1"/>
              <a:t>reprehenderit</a:t>
            </a:r>
            <a:r>
              <a:rPr lang="en-PH" dirty="0"/>
              <a:t> in </a:t>
            </a:r>
            <a:r>
              <a:rPr lang="en-PH" dirty="0" err="1"/>
              <a:t>voluptate</a:t>
            </a:r>
            <a:r>
              <a:rPr lang="en-PH" dirty="0"/>
              <a:t> </a:t>
            </a:r>
            <a:r>
              <a:rPr lang="en-PH" dirty="0" err="1"/>
              <a:t>velit</a:t>
            </a:r>
            <a:r>
              <a:rPr lang="en-PH" dirty="0"/>
              <a:t> </a:t>
            </a:r>
            <a:r>
              <a:rPr lang="en-PH" dirty="0" err="1"/>
              <a:t>esse</a:t>
            </a:r>
            <a:r>
              <a:rPr lang="en-PH" dirty="0"/>
              <a:t> </a:t>
            </a:r>
            <a:r>
              <a:rPr lang="en-PH" dirty="0" err="1"/>
              <a:t>cillum</a:t>
            </a:r>
            <a:r>
              <a:rPr lang="en-PH" dirty="0"/>
              <a:t> dolore </a:t>
            </a:r>
            <a:r>
              <a:rPr lang="en-PH" dirty="0" err="1"/>
              <a:t>eu</a:t>
            </a:r>
            <a:r>
              <a:rPr lang="en-PH" dirty="0"/>
              <a:t> </a:t>
            </a:r>
            <a:r>
              <a:rPr lang="en-PH" dirty="0" err="1"/>
              <a:t>fugiat</a:t>
            </a:r>
            <a:r>
              <a:rPr lang="en-PH" dirty="0"/>
              <a:t> </a:t>
            </a:r>
            <a:r>
              <a:rPr lang="en-PH" dirty="0" err="1"/>
              <a:t>nulla</a:t>
            </a:r>
            <a:r>
              <a:rPr lang="en-PH" dirty="0"/>
              <a:t> </a:t>
            </a:r>
            <a:r>
              <a:rPr lang="en-PH" dirty="0" err="1"/>
              <a:t>pariatur</a:t>
            </a:r>
            <a:r>
              <a:rPr lang="en-PH" dirty="0"/>
              <a:t>. </a:t>
            </a:r>
            <a:r>
              <a:rPr lang="en-PH" dirty="0" err="1"/>
              <a:t>Excepteur</a:t>
            </a:r>
            <a:r>
              <a:rPr lang="en-PH" dirty="0"/>
              <a:t> </a:t>
            </a:r>
            <a:r>
              <a:rPr lang="en-PH" dirty="0" err="1"/>
              <a:t>sint</a:t>
            </a:r>
            <a:r>
              <a:rPr lang="en-PH" dirty="0"/>
              <a:t> </a:t>
            </a:r>
            <a:r>
              <a:rPr lang="en-PH" dirty="0" err="1"/>
              <a:t>occaecat</a:t>
            </a:r>
            <a:r>
              <a:rPr lang="en-PH" dirty="0"/>
              <a:t> </a:t>
            </a:r>
            <a:r>
              <a:rPr lang="en-PH" dirty="0" err="1"/>
              <a:t>cupidatat</a:t>
            </a:r>
            <a:r>
              <a:rPr lang="en-PH" dirty="0"/>
              <a:t> non </a:t>
            </a:r>
            <a:r>
              <a:rPr lang="en-PH" dirty="0" err="1"/>
              <a:t>proident</a:t>
            </a:r>
            <a:r>
              <a:rPr lang="en-PH" dirty="0"/>
              <a:t>, sunt in culpa qui </a:t>
            </a:r>
            <a:r>
              <a:rPr lang="en-PH" dirty="0" err="1"/>
              <a:t>officia</a:t>
            </a:r>
            <a:r>
              <a:rPr lang="en-PH" dirty="0"/>
              <a:t> </a:t>
            </a:r>
            <a:r>
              <a:rPr lang="en-PH" dirty="0" err="1"/>
              <a:t>deserunt</a:t>
            </a:r>
            <a:r>
              <a:rPr lang="en-PH" dirty="0"/>
              <a:t> </a:t>
            </a:r>
            <a:r>
              <a:rPr lang="en-PH" dirty="0" err="1"/>
              <a:t>mollit</a:t>
            </a:r>
            <a:r>
              <a:rPr lang="en-PH" dirty="0"/>
              <a:t> </a:t>
            </a:r>
            <a:r>
              <a:rPr lang="en-PH" dirty="0" err="1"/>
              <a:t>anim</a:t>
            </a:r>
            <a:r>
              <a:rPr lang="en-PH" dirty="0"/>
              <a:t> id </a:t>
            </a:r>
            <a:r>
              <a:rPr lang="en-PH" dirty="0" err="1"/>
              <a:t>est</a:t>
            </a:r>
            <a:r>
              <a:rPr lang="en-PH" dirty="0"/>
              <a:t> </a:t>
            </a:r>
            <a:r>
              <a:rPr lang="en-PH" dirty="0" err="1"/>
              <a:t>laborum</a:t>
            </a:r>
            <a:r>
              <a:rPr lang="en-P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721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87D8AC-359E-4BA4-B7DB-17CD5E309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4" y="1322388"/>
            <a:ext cx="9144000" cy="4895532"/>
          </a:xfrm>
        </p:spPr>
        <p:txBody>
          <a:bodyPr/>
          <a:lstStyle/>
          <a:p>
            <a:r>
              <a:rPr lang="en-US" b="1" dirty="0"/>
              <a:t>Introduction</a:t>
            </a:r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r>
              <a:rPr lang="en-US" dirty="0" err="1"/>
              <a:t>Lorum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  <a:p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10B185F-E1B2-424F-AB25-E50F8119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Agenda Slide</a:t>
            </a:r>
          </a:p>
        </p:txBody>
      </p:sp>
    </p:spTree>
    <p:extLst>
      <p:ext uri="{BB962C8B-B14F-4D97-AF65-F5344CB8AC3E}">
        <p14:creationId xmlns:p14="http://schemas.microsoft.com/office/powerpoint/2010/main" val="3507799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A5669BA5-EE98-4D89-817C-9C141B806E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815" y="1938570"/>
            <a:ext cx="1492609" cy="1492609"/>
          </a:xfrm>
        </p:spPr>
      </p:pic>
      <p:pic>
        <p:nvPicPr>
          <p:cNvPr id="34" name="Picture Placeholder 32">
            <a:extLst>
              <a:ext uri="{FF2B5EF4-FFF2-40B4-BE49-F238E27FC236}">
                <a16:creationId xmlns:a16="http://schemas.microsoft.com/office/drawing/2014/main" id="{D5FA9D18-6530-4968-8038-F90B34951F3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6001" y="1938570"/>
            <a:ext cx="1492609" cy="1492609"/>
          </a:xfrm>
        </p:spPr>
      </p:pic>
      <p:pic>
        <p:nvPicPr>
          <p:cNvPr id="35" name="Picture Placeholder 32">
            <a:extLst>
              <a:ext uri="{FF2B5EF4-FFF2-40B4-BE49-F238E27FC236}">
                <a16:creationId xmlns:a16="http://schemas.microsoft.com/office/drawing/2014/main" id="{899E4FDD-29EE-4406-9AA3-0D173FCFE72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187" y="1938570"/>
            <a:ext cx="1492609" cy="1492609"/>
          </a:xfrm>
        </p:spPr>
      </p:pic>
      <p:pic>
        <p:nvPicPr>
          <p:cNvPr id="36" name="Picture Placeholder 32">
            <a:extLst>
              <a:ext uri="{FF2B5EF4-FFF2-40B4-BE49-F238E27FC236}">
                <a16:creationId xmlns:a16="http://schemas.microsoft.com/office/drawing/2014/main" id="{B78E6FDF-EC3D-489C-B1E7-2A46011850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0373" y="1938570"/>
            <a:ext cx="1492609" cy="1492609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94745C2-92B1-47C6-BF0F-C1D1E82365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3816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EAA22A-DC3C-4EDC-A86E-18FE551AB7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46002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90A6535-650A-4D68-8952-6D9D68E306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08188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F01EAE-430C-4D0E-9273-CFF20C6CAAE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70373" y="4269192"/>
            <a:ext cx="2560320" cy="1141008"/>
          </a:xfrm>
        </p:spPr>
        <p:txBody>
          <a:bodyPr/>
          <a:lstStyle/>
          <a:p>
            <a:r>
              <a:rPr lang="en-US" dirty="0"/>
              <a:t>Director of Something jane.doe@uipath.com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3A3B3B-70DA-4806-B848-C55E152C6CB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3816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0F4400-3C94-4D3A-92CC-2C64D55352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46002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A554E2-DFA6-4F86-BF3A-4EECBE8B53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08188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F6952B-5FCC-4B96-A940-7F58E11E7D3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70373" y="3650732"/>
            <a:ext cx="2560320" cy="498598"/>
          </a:xfrm>
        </p:spPr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Team Slide</a:t>
            </a:r>
          </a:p>
        </p:txBody>
      </p:sp>
    </p:spTree>
    <p:extLst>
      <p:ext uri="{BB962C8B-B14F-4D97-AF65-F5344CB8AC3E}">
        <p14:creationId xmlns:p14="http://schemas.microsoft.com/office/powerpoint/2010/main" val="2337523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AA0CF1B-D35E-4F1B-B514-CFF06CC04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1" y="2565127"/>
            <a:ext cx="3017520" cy="22010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Statement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4C2B8-F517-496F-9DE9-DF1C857879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7007" y="2565127"/>
            <a:ext cx="3017520" cy="22010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Statement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B009A-61E6-422D-BE67-D1409146A1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3013" y="2565127"/>
            <a:ext cx="3017520" cy="22010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Statement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Three Statement Slide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192856-734D-4951-A1BC-CF309C6D6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1457" y="3004205"/>
            <a:ext cx="536925" cy="49857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562EB3-ADAB-45F5-8CFB-569FAD736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825" y="2996718"/>
            <a:ext cx="495839" cy="5135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714A9E-E5F5-433A-BF56-0F6C13885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638" y="3005281"/>
            <a:ext cx="401863" cy="4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2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F2F3A-B346-4CAB-B1B5-23107E9ABF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9413" y="1611085"/>
            <a:ext cx="9144000" cy="3932238"/>
          </a:xfrm>
        </p:spPr>
        <p:txBody>
          <a:bodyPr/>
          <a:lstStyle/>
          <a:p>
            <a:r>
              <a:rPr lang="en-US" dirty="0"/>
              <a:t>“Quote text goes here. It can be short, </a:t>
            </a:r>
            <a:br>
              <a:rPr lang="en-US" dirty="0"/>
            </a:br>
            <a:r>
              <a:rPr lang="en-US" dirty="0"/>
              <a:t>but it shouldn’t be too long.”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21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Placeholder 10">
            <a:extLst>
              <a:ext uri="{FF2B5EF4-FFF2-40B4-BE49-F238E27FC236}">
                <a16:creationId xmlns:a16="http://schemas.microsoft.com/office/drawing/2014/main" id="{6A4360BC-E0C0-426F-8735-60BD24B98139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035249973"/>
              </p:ext>
            </p:extLst>
          </p:nvPr>
        </p:nvGraphicFramePr>
        <p:xfrm>
          <a:off x="381000" y="1322388"/>
          <a:ext cx="9601200" cy="4887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31129837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40398741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80624750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8106189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1788436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22312993"/>
                    </a:ext>
                  </a:extLst>
                </a:gridCol>
              </a:tblGrid>
              <a:tr h="78250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Computer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Vision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First Robotic Automation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Early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Growth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Growth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Global 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Expansion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Leader</a:t>
                      </a:r>
                    </a:p>
                  </a:txBody>
                  <a:tcPr marL="96442" marR="96442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487044"/>
                  </a:ext>
                </a:extLst>
              </a:tr>
              <a:tr h="3322908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First automation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libraries for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developers worldwide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Desktop Automation product for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Enterprise RPA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Enterprise RPA Partnerships with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global BPO &amp;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Consulting Firms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Global offices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100 people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100+ enterprise customers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Entered Japan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Launched Academy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Series A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700 Customers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550 People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100,000 Community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2,500 Customers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250,000 Community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$200 Million Rev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31 Offices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18 Countries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Raised $151 Million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(or more)</a:t>
                      </a:r>
                    </a:p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Cash-Flow Neutral</a:t>
                      </a:r>
                    </a:p>
                  </a:txBody>
                  <a:tcPr marL="96442" marR="96442" marT="91440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720165"/>
                  </a:ext>
                </a:extLst>
              </a:tr>
              <a:tr h="782502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2005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2013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2015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2016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2"/>
                          </a:solidFill>
                        </a:rPr>
                        <a:t>2017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accent1"/>
                          </a:solidFill>
                        </a:rPr>
                        <a:t>2018</a:t>
                      </a:r>
                    </a:p>
                  </a:txBody>
                  <a:tcPr marL="96442" marR="96442" anchor="b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305577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912E0474-473A-499C-AD7E-760E692D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/>
          <a:lstStyle/>
          <a:p>
            <a:r>
              <a:rPr lang="en-US" dirty="0"/>
              <a:t>Timeline Slide</a:t>
            </a:r>
          </a:p>
        </p:txBody>
      </p:sp>
    </p:spTree>
    <p:extLst>
      <p:ext uri="{BB962C8B-B14F-4D97-AF65-F5344CB8AC3E}">
        <p14:creationId xmlns:p14="http://schemas.microsoft.com/office/powerpoint/2010/main" val="1589838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CDC306A-CB10-47F8-8CFA-E8BD1B7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(Gray) 1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C7A017-7EE0-47C6-854E-11B9A4A7C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93" y="1371692"/>
            <a:ext cx="472946" cy="47294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0AA6F15-F8AB-4B39-A2F7-CAD2E4EA0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0513" y="2098823"/>
            <a:ext cx="555062" cy="55506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E361B5E-2899-45A0-9CC5-010F32B29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935" y="2100345"/>
            <a:ext cx="555062" cy="55506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ACA14F7-446D-40E7-8508-8A759A129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7117" y="1391857"/>
            <a:ext cx="440082" cy="44008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0430312-768F-450A-92CF-DBDA17BC13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4076" y="1386022"/>
            <a:ext cx="304800" cy="3048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3B4203A-9C14-4321-B170-05477AE0C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3924" y="1386022"/>
            <a:ext cx="304800" cy="3048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C430DE8-2729-4D73-8A88-802809DC48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3771" y="1386022"/>
            <a:ext cx="304800" cy="3048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1B656E7-7CEB-491F-9479-9E3AC8D517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90424" y="1386022"/>
            <a:ext cx="304800" cy="3048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01BD0CC-873C-4B80-BC82-D9DF22255B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07076" y="1386022"/>
            <a:ext cx="304800" cy="3048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4C10D50-2DE9-4988-A90A-9075A38EDF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23729" y="1386022"/>
            <a:ext cx="304800" cy="3048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372C09C-D98D-4384-A323-C7A638DEF3D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40381" y="1386022"/>
            <a:ext cx="304800" cy="3048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634EBB5-9AED-4A4E-B3FB-875DB1D094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55411" y="1386022"/>
            <a:ext cx="304800" cy="304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7F24CD6B-9265-4858-A91B-3B21ACB81D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879137" y="1386022"/>
            <a:ext cx="304800" cy="3048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DF642AD4-7F3C-4166-AAC8-36873E7FED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90331" y="1386022"/>
            <a:ext cx="304800" cy="3048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0EB217E-805E-4A43-9FA2-5FDCFDD8E3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67274" y="1386022"/>
            <a:ext cx="304800" cy="3048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1EE209AE-901F-4ED8-AE3E-15E26D8E9BB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296426" y="1386022"/>
            <a:ext cx="304800" cy="3048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2BB2FC1-DD0F-469F-AC60-66EF5574E17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47272" y="2219020"/>
            <a:ext cx="304800" cy="3048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679B87FF-1E3B-44C5-AA73-5C9F9637ABA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57119" y="2219020"/>
            <a:ext cx="304800" cy="3048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48157D1E-9480-4D08-A8FB-3E0B8DA7B1B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873772" y="2219020"/>
            <a:ext cx="304800" cy="3048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97D1312A-391E-48EC-B7CB-5D3C6298072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590424" y="2219020"/>
            <a:ext cx="304800" cy="3048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1020B680-BA70-49D4-9E12-0D5F9564D36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307077" y="2219020"/>
            <a:ext cx="304800" cy="304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351D7074-500C-426F-881C-35D85C69209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23729" y="2219020"/>
            <a:ext cx="304800" cy="304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F754330A-B5C8-420E-B68B-5D7F77D8FEC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738759" y="2219020"/>
            <a:ext cx="304800" cy="3048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F9595F52-8923-4AD5-B3A5-A79AB1FD665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450622" y="2219020"/>
            <a:ext cx="304800" cy="3048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2F518AD6-495D-46FA-A41E-E31D8AAAC68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62485" y="2219020"/>
            <a:ext cx="304800" cy="3048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67A5D38D-A870-4624-8AA3-45209F2A3F0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873679" y="2219020"/>
            <a:ext cx="304800" cy="304800"/>
          </a:xfrm>
          <a:prstGeom prst="rect">
            <a:avLst/>
          </a:prstGeom>
        </p:spPr>
      </p:pic>
      <p:pic>
        <p:nvPicPr>
          <p:cNvPr id="302" name="Graphic 301">
            <a:extLst>
              <a:ext uri="{FF2B5EF4-FFF2-40B4-BE49-F238E27FC236}">
                <a16:creationId xmlns:a16="http://schemas.microsoft.com/office/drawing/2014/main" id="{358DC87F-7DE2-4C1A-9950-BE4C97F5575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296426" y="3847769"/>
            <a:ext cx="304800" cy="304800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341AB340-5713-48F2-B42C-20E57241EDE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06767" y="4677102"/>
            <a:ext cx="304800" cy="304800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E9EDD8B3-0DAA-4F88-BAFF-5345FEAAC01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316615" y="4677102"/>
            <a:ext cx="304800" cy="304800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C42F995A-D19C-423E-948B-893C83FD1B1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052271" y="4677102"/>
            <a:ext cx="304800" cy="304800"/>
          </a:xfrm>
          <a:prstGeom prst="rect">
            <a:avLst/>
          </a:prstGeom>
        </p:spPr>
      </p:pic>
      <p:pic>
        <p:nvPicPr>
          <p:cNvPr id="310" name="Graphic 309">
            <a:extLst>
              <a:ext uri="{FF2B5EF4-FFF2-40B4-BE49-F238E27FC236}">
                <a16:creationId xmlns:a16="http://schemas.microsoft.com/office/drawing/2014/main" id="{D6D5DF1D-28F3-4631-A0EB-BCDB29113EB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762119" y="4677102"/>
            <a:ext cx="304800" cy="304800"/>
          </a:xfrm>
          <a:prstGeom prst="rect">
            <a:avLst/>
          </a:prstGeom>
        </p:spPr>
      </p:pic>
      <p:pic>
        <p:nvPicPr>
          <p:cNvPr id="330" name="Graphic 146">
            <a:extLst>
              <a:ext uri="{FF2B5EF4-FFF2-40B4-BE49-F238E27FC236}">
                <a16:creationId xmlns:a16="http://schemas.microsoft.com/office/drawing/2014/main" id="{055AD844-1175-411F-8E39-52B25FCEB7F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471966" y="4677102"/>
            <a:ext cx="304800" cy="304800"/>
          </a:xfrm>
          <a:prstGeom prst="rect">
            <a:avLst/>
          </a:prstGeom>
        </p:spPr>
      </p:pic>
      <p:pic>
        <p:nvPicPr>
          <p:cNvPr id="332" name="Graphic 147">
            <a:extLst>
              <a:ext uri="{FF2B5EF4-FFF2-40B4-BE49-F238E27FC236}">
                <a16:creationId xmlns:a16="http://schemas.microsoft.com/office/drawing/2014/main" id="{1F5D369C-BC9C-4B98-94B8-30BCEFA8FC3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81814" y="4677102"/>
            <a:ext cx="304800" cy="304800"/>
          </a:xfrm>
          <a:prstGeom prst="rect">
            <a:avLst/>
          </a:prstGeom>
        </p:spPr>
      </p:pic>
      <p:pic>
        <p:nvPicPr>
          <p:cNvPr id="334" name="Graphic 130">
            <a:extLst>
              <a:ext uri="{FF2B5EF4-FFF2-40B4-BE49-F238E27FC236}">
                <a16:creationId xmlns:a16="http://schemas.microsoft.com/office/drawing/2014/main" id="{4E9DB179-ED9E-4D92-800C-51F5A06D430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884856" y="4670297"/>
            <a:ext cx="318410" cy="318410"/>
          </a:xfrm>
          <a:prstGeom prst="rect">
            <a:avLst/>
          </a:prstGeom>
        </p:spPr>
      </p:pic>
      <p:pic>
        <p:nvPicPr>
          <p:cNvPr id="335" name="Graphic 132">
            <a:extLst>
              <a:ext uri="{FF2B5EF4-FFF2-40B4-BE49-F238E27FC236}">
                <a16:creationId xmlns:a16="http://schemas.microsoft.com/office/drawing/2014/main" id="{AE3E5169-A8AA-4448-8627-55272189A12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601509" y="4670297"/>
            <a:ext cx="318410" cy="318410"/>
          </a:xfrm>
          <a:prstGeom prst="rect">
            <a:avLst/>
          </a:prstGeom>
        </p:spPr>
      </p:pic>
      <p:pic>
        <p:nvPicPr>
          <p:cNvPr id="336" name="Graphic 134">
            <a:extLst>
              <a:ext uri="{FF2B5EF4-FFF2-40B4-BE49-F238E27FC236}">
                <a16:creationId xmlns:a16="http://schemas.microsoft.com/office/drawing/2014/main" id="{E641E8EC-D06F-4685-BC8B-7C6FB59C549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318161" y="4670297"/>
            <a:ext cx="318410" cy="318410"/>
          </a:xfrm>
          <a:prstGeom prst="rect">
            <a:avLst/>
          </a:prstGeom>
        </p:spPr>
      </p:pic>
      <p:pic>
        <p:nvPicPr>
          <p:cNvPr id="337" name="Graphic 136">
            <a:extLst>
              <a:ext uri="{FF2B5EF4-FFF2-40B4-BE49-F238E27FC236}">
                <a16:creationId xmlns:a16="http://schemas.microsoft.com/office/drawing/2014/main" id="{B3E2D1C2-627B-4592-9B87-F1FF3F35A75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034814" y="4670297"/>
            <a:ext cx="318410" cy="318410"/>
          </a:xfrm>
          <a:prstGeom prst="rect">
            <a:avLst/>
          </a:prstGeom>
        </p:spPr>
      </p:pic>
      <p:pic>
        <p:nvPicPr>
          <p:cNvPr id="338" name="Graphic 138">
            <a:extLst>
              <a:ext uri="{FF2B5EF4-FFF2-40B4-BE49-F238E27FC236}">
                <a16:creationId xmlns:a16="http://schemas.microsoft.com/office/drawing/2014/main" id="{2DC88034-D3A6-4AE5-862B-D560EE2D968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51466" y="4670297"/>
            <a:ext cx="318410" cy="318410"/>
          </a:xfrm>
          <a:prstGeom prst="rect">
            <a:avLst/>
          </a:prstGeom>
        </p:spPr>
      </p:pic>
      <p:pic>
        <p:nvPicPr>
          <p:cNvPr id="339" name="Graphic 133">
            <a:extLst>
              <a:ext uri="{FF2B5EF4-FFF2-40B4-BE49-F238E27FC236}">
                <a16:creationId xmlns:a16="http://schemas.microsoft.com/office/drawing/2014/main" id="{0A2E7C87-9055-465A-BB18-768FB5171CB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466496" y="4670297"/>
            <a:ext cx="318410" cy="318410"/>
          </a:xfrm>
          <a:prstGeom prst="rect">
            <a:avLst/>
          </a:prstGeom>
        </p:spPr>
      </p:pic>
      <p:pic>
        <p:nvPicPr>
          <p:cNvPr id="314" name="Graphic 313">
            <a:extLst>
              <a:ext uri="{FF2B5EF4-FFF2-40B4-BE49-F238E27FC236}">
                <a16:creationId xmlns:a16="http://schemas.microsoft.com/office/drawing/2014/main" id="{AD522DA1-308D-4DAA-B4E8-2976E493560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185164" y="4677102"/>
            <a:ext cx="304800" cy="304800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B9E2D8C8-DA65-480B-996E-BADD26401042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897027" y="4677102"/>
            <a:ext cx="304800" cy="304800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A994F14D-3474-4384-8E83-F6EF2C49E05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608221" y="4677102"/>
            <a:ext cx="304800" cy="304800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D11D8FA4-0A4E-4ECC-8E9B-CA7F0E50D2E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296426" y="4677102"/>
            <a:ext cx="304800" cy="304800"/>
          </a:xfrm>
          <a:prstGeom prst="rect">
            <a:avLst/>
          </a:prstGeom>
        </p:spPr>
      </p:pic>
      <p:pic>
        <p:nvPicPr>
          <p:cNvPr id="341" name="Graphic 340">
            <a:extLst>
              <a:ext uri="{FF2B5EF4-FFF2-40B4-BE49-F238E27FC236}">
                <a16:creationId xmlns:a16="http://schemas.microsoft.com/office/drawing/2014/main" id="{A6A94373-EEF1-4DE9-94B0-D70A567664B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285383" y="5532241"/>
            <a:ext cx="304800" cy="304800"/>
          </a:xfrm>
          <a:prstGeom prst="rect">
            <a:avLst/>
          </a:prstGeom>
        </p:spPr>
      </p:pic>
      <p:pic>
        <p:nvPicPr>
          <p:cNvPr id="343" name="Graphic 342">
            <a:extLst>
              <a:ext uri="{FF2B5EF4-FFF2-40B4-BE49-F238E27FC236}">
                <a16:creationId xmlns:a16="http://schemas.microsoft.com/office/drawing/2014/main" id="{91D11F39-EB8C-4F91-AE42-8CCF0409A56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995230" y="5506432"/>
            <a:ext cx="356418" cy="356418"/>
          </a:xfrm>
          <a:prstGeom prst="rect">
            <a:avLst/>
          </a:prstGeom>
        </p:spPr>
      </p:pic>
      <p:pic>
        <p:nvPicPr>
          <p:cNvPr id="350" name="Graphic 145">
            <a:extLst>
              <a:ext uri="{FF2B5EF4-FFF2-40B4-BE49-F238E27FC236}">
                <a16:creationId xmlns:a16="http://schemas.microsoft.com/office/drawing/2014/main" id="{282EB8B2-59A6-4F07-9143-EC00D54E7B0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68730" y="5525436"/>
            <a:ext cx="318410" cy="318410"/>
          </a:xfrm>
          <a:prstGeom prst="rect">
            <a:avLst/>
          </a:prstGeom>
        </p:spPr>
      </p:pic>
      <p:pic>
        <p:nvPicPr>
          <p:cNvPr id="345" name="Graphic 344">
            <a:extLst>
              <a:ext uri="{FF2B5EF4-FFF2-40B4-BE49-F238E27FC236}">
                <a16:creationId xmlns:a16="http://schemas.microsoft.com/office/drawing/2014/main" id="{FE487B29-36B0-4C44-8DB7-C8BB8FF691F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730887" y="5532241"/>
            <a:ext cx="304800" cy="304800"/>
          </a:xfrm>
          <a:prstGeom prst="rect">
            <a:avLst/>
          </a:prstGeom>
        </p:spPr>
      </p:pic>
      <p:pic>
        <p:nvPicPr>
          <p:cNvPr id="347" name="Graphic 346">
            <a:extLst>
              <a:ext uri="{FF2B5EF4-FFF2-40B4-BE49-F238E27FC236}">
                <a16:creationId xmlns:a16="http://schemas.microsoft.com/office/drawing/2014/main" id="{A5E212D7-CD2F-40E3-81BE-BAB646BDDE9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440734" y="5532241"/>
            <a:ext cx="304800" cy="304800"/>
          </a:xfrm>
          <a:prstGeom prst="rect">
            <a:avLst/>
          </a:prstGeom>
        </p:spPr>
      </p:pic>
      <p:pic>
        <p:nvPicPr>
          <p:cNvPr id="349" name="Graphic 348">
            <a:extLst>
              <a:ext uri="{FF2B5EF4-FFF2-40B4-BE49-F238E27FC236}">
                <a16:creationId xmlns:a16="http://schemas.microsoft.com/office/drawing/2014/main" id="{4AD15A4C-4BD2-4A43-8777-1F842E749234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150582" y="5532241"/>
            <a:ext cx="304800" cy="304800"/>
          </a:xfrm>
          <a:prstGeom prst="rect">
            <a:avLst/>
          </a:prstGeom>
        </p:spPr>
      </p:pic>
      <p:pic>
        <p:nvPicPr>
          <p:cNvPr id="352" name="Graphic 351">
            <a:extLst>
              <a:ext uri="{FF2B5EF4-FFF2-40B4-BE49-F238E27FC236}">
                <a16:creationId xmlns:a16="http://schemas.microsoft.com/office/drawing/2014/main" id="{3E7FBA52-EE74-4C1C-A825-5514A001B88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860429" y="5532241"/>
            <a:ext cx="304800" cy="304800"/>
          </a:xfrm>
          <a:prstGeom prst="rect">
            <a:avLst/>
          </a:prstGeom>
        </p:spPr>
      </p:pic>
      <p:pic>
        <p:nvPicPr>
          <p:cNvPr id="354" name="Graphic 353">
            <a:extLst>
              <a:ext uri="{FF2B5EF4-FFF2-40B4-BE49-F238E27FC236}">
                <a16:creationId xmlns:a16="http://schemas.microsoft.com/office/drawing/2014/main" id="{259E50D5-FC34-4ABB-A004-FA3ADDCF8C2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577082" y="5532241"/>
            <a:ext cx="304800" cy="3048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FFF2B38-8D38-477F-87CF-0B415982C6D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293734" y="5532241"/>
            <a:ext cx="304800" cy="304800"/>
          </a:xfrm>
          <a:prstGeom prst="rect">
            <a:avLst/>
          </a:prstGeom>
        </p:spPr>
      </p:pic>
      <p:pic>
        <p:nvPicPr>
          <p:cNvPr id="358" name="Graphic 357">
            <a:extLst>
              <a:ext uri="{FF2B5EF4-FFF2-40B4-BE49-F238E27FC236}">
                <a16:creationId xmlns:a16="http://schemas.microsoft.com/office/drawing/2014/main" id="{B7DA4912-C093-4C75-9850-CE39342376B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010387" y="5532241"/>
            <a:ext cx="304800" cy="304800"/>
          </a:xfrm>
          <a:prstGeom prst="rect">
            <a:avLst/>
          </a:prstGeom>
        </p:spPr>
      </p:pic>
      <p:pic>
        <p:nvPicPr>
          <p:cNvPr id="360" name="Graphic 359">
            <a:extLst>
              <a:ext uri="{FF2B5EF4-FFF2-40B4-BE49-F238E27FC236}">
                <a16:creationId xmlns:a16="http://schemas.microsoft.com/office/drawing/2014/main" id="{92244103-5215-4B76-9CE8-34680008EC4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727039" y="5532241"/>
            <a:ext cx="304800" cy="304800"/>
          </a:xfrm>
          <a:prstGeom prst="rect">
            <a:avLst/>
          </a:prstGeom>
        </p:spPr>
      </p:pic>
      <p:pic>
        <p:nvPicPr>
          <p:cNvPr id="363" name="Graphic 362">
            <a:extLst>
              <a:ext uri="{FF2B5EF4-FFF2-40B4-BE49-F238E27FC236}">
                <a16:creationId xmlns:a16="http://schemas.microsoft.com/office/drawing/2014/main" id="{2FECB030-C682-4708-95A7-3799F421937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9864456" y="5532241"/>
            <a:ext cx="304800" cy="304800"/>
          </a:xfrm>
          <a:prstGeom prst="rect">
            <a:avLst/>
          </a:prstGeom>
        </p:spPr>
      </p:pic>
      <p:pic>
        <p:nvPicPr>
          <p:cNvPr id="367" name="Graphic 366">
            <a:extLst>
              <a:ext uri="{FF2B5EF4-FFF2-40B4-BE49-F238E27FC236}">
                <a16:creationId xmlns:a16="http://schemas.microsoft.com/office/drawing/2014/main" id="{FC709BF9-2816-4371-947A-0FFC7FD9F77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576989" y="5532241"/>
            <a:ext cx="304800" cy="304800"/>
          </a:xfrm>
          <a:prstGeom prst="rect">
            <a:avLst/>
          </a:prstGeom>
        </p:spPr>
      </p:pic>
      <p:pic>
        <p:nvPicPr>
          <p:cNvPr id="374" name="Graphic 373">
            <a:extLst>
              <a:ext uri="{FF2B5EF4-FFF2-40B4-BE49-F238E27FC236}">
                <a16:creationId xmlns:a16="http://schemas.microsoft.com/office/drawing/2014/main" id="{BC8C17A4-C534-4428-8A32-11029031F02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154975" y="5534623"/>
            <a:ext cx="300037" cy="30003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A98F8B72-323A-472D-93E9-1EE6738F1E61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296426" y="2219020"/>
            <a:ext cx="304800" cy="3048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1E071F01-3D2A-4250-92E7-B0DEC4D44948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616593" y="3025242"/>
            <a:ext cx="304800" cy="3048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D1F2FBD6-C548-46FC-B44E-E45D1DAAFB7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352249" y="3025242"/>
            <a:ext cx="304800" cy="3048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8EBBE776-4CBA-48E8-8F5A-B9EFE64D2B8D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771944" y="3025242"/>
            <a:ext cx="304800" cy="3048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956F3594-83D2-46E4-94FF-2A0B617B3397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4191639" y="3025242"/>
            <a:ext cx="304800" cy="3048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2BCDBEE6-D7F1-4A3A-9E40-94E052B1D870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62097" y="3025242"/>
            <a:ext cx="304800" cy="304800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F3F2F0C3-F241-42C9-A34E-D2164E7DCE3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481792" y="3025242"/>
            <a:ext cx="304800" cy="304800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D51498D0-BFD6-45C0-A593-54A7CFD5F2A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908292" y="3025242"/>
            <a:ext cx="304800" cy="304800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DF0318CA-A063-46F6-8671-9C398F3E723B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624944" y="3025242"/>
            <a:ext cx="304800" cy="304800"/>
          </a:xfrm>
          <a:prstGeom prst="rect">
            <a:avLst/>
          </a:prstGeom>
        </p:spPr>
      </p:pic>
      <p:pic>
        <p:nvPicPr>
          <p:cNvPr id="248" name="Graphic 247">
            <a:extLst>
              <a:ext uri="{FF2B5EF4-FFF2-40B4-BE49-F238E27FC236}">
                <a16:creationId xmlns:a16="http://schemas.microsoft.com/office/drawing/2014/main" id="{A80A150B-4A23-4646-B841-417DAE763106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10584873" y="2219020"/>
            <a:ext cx="304800" cy="304800"/>
          </a:xfrm>
          <a:prstGeom prst="rect">
            <a:avLst/>
          </a:prstGeom>
        </p:spPr>
      </p:pic>
      <p:pic>
        <p:nvPicPr>
          <p:cNvPr id="250" name="Graphic 249">
            <a:extLst>
              <a:ext uri="{FF2B5EF4-FFF2-40B4-BE49-F238E27FC236}">
                <a16:creationId xmlns:a16="http://schemas.microsoft.com/office/drawing/2014/main" id="{33338A84-2750-4C2F-BA4C-DB8EEABAB495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058249" y="3025242"/>
            <a:ext cx="304800" cy="304800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013FE9E5-EF37-43BC-B140-EC3B17ADEB1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773279" y="3025242"/>
            <a:ext cx="304800" cy="304800"/>
          </a:xfrm>
          <a:prstGeom prst="rect">
            <a:avLst/>
          </a:prstGeom>
        </p:spPr>
      </p:pic>
      <p:pic>
        <p:nvPicPr>
          <p:cNvPr id="256" name="Graphic 255">
            <a:extLst>
              <a:ext uri="{FF2B5EF4-FFF2-40B4-BE49-F238E27FC236}">
                <a16:creationId xmlns:a16="http://schemas.microsoft.com/office/drawing/2014/main" id="{F9B33BEB-13E8-4C15-8473-F134EAF4887E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9908199" y="3025242"/>
            <a:ext cx="304800" cy="304800"/>
          </a:xfrm>
          <a:prstGeom prst="rect">
            <a:avLst/>
          </a:prstGeom>
        </p:spPr>
      </p:pic>
      <p:pic>
        <p:nvPicPr>
          <p:cNvPr id="300" name="Graphic 299">
            <a:extLst>
              <a:ext uri="{FF2B5EF4-FFF2-40B4-BE49-F238E27FC236}">
                <a16:creationId xmlns:a16="http://schemas.microsoft.com/office/drawing/2014/main" id="{F7E321E2-BFA7-4BCB-9922-F976959DF9CE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341597" y="3025242"/>
            <a:ext cx="304800" cy="304800"/>
          </a:xfrm>
          <a:prstGeom prst="rect">
            <a:avLst/>
          </a:prstGeom>
        </p:spPr>
      </p:pic>
      <p:pic>
        <p:nvPicPr>
          <p:cNvPr id="378" name="Graphic 377">
            <a:extLst>
              <a:ext uri="{FF2B5EF4-FFF2-40B4-BE49-F238E27FC236}">
                <a16:creationId xmlns:a16="http://schemas.microsoft.com/office/drawing/2014/main" id="{65A8DF40-5644-4622-A175-1B2402C0EDC9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485142" y="3025242"/>
            <a:ext cx="304800" cy="304800"/>
          </a:xfrm>
          <a:prstGeom prst="rect">
            <a:avLst/>
          </a:prstGeom>
        </p:spPr>
      </p:pic>
      <p:pic>
        <p:nvPicPr>
          <p:cNvPr id="380" name="Graphic 379">
            <a:extLst>
              <a:ext uri="{FF2B5EF4-FFF2-40B4-BE49-F238E27FC236}">
                <a16:creationId xmlns:a16="http://schemas.microsoft.com/office/drawing/2014/main" id="{71DEED4A-22D2-4307-BCC1-413BBEFFBCC5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197005" y="3025242"/>
            <a:ext cx="304801" cy="304801"/>
          </a:xfrm>
          <a:prstGeom prst="rect">
            <a:avLst/>
          </a:prstGeom>
        </p:spPr>
      </p:pic>
      <p:pic>
        <p:nvPicPr>
          <p:cNvPr id="258" name="Graphic 257">
            <a:extLst>
              <a:ext uri="{FF2B5EF4-FFF2-40B4-BE49-F238E27FC236}">
                <a16:creationId xmlns:a16="http://schemas.microsoft.com/office/drawing/2014/main" id="{01EA5276-0DAF-4A94-B917-E20A3485D767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0623505" y="3025242"/>
            <a:ext cx="304800" cy="304800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AE050EF6-4791-41D8-9FAF-80C5B2E7F64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354033" y="3847769"/>
            <a:ext cx="304800" cy="304800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CC6A573F-9788-48AB-BE18-A04AB3B49F01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063881" y="3847769"/>
            <a:ext cx="304800" cy="304800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3B523248-7BF7-4FFD-9FEC-C33CA91F6059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773728" y="3847769"/>
            <a:ext cx="304800" cy="304800"/>
          </a:xfrm>
          <a:prstGeom prst="rect">
            <a:avLst/>
          </a:prstGeom>
        </p:spPr>
      </p:pic>
      <p:pic>
        <p:nvPicPr>
          <p:cNvPr id="272" name="Graphic 271">
            <a:extLst>
              <a:ext uri="{FF2B5EF4-FFF2-40B4-BE49-F238E27FC236}">
                <a16:creationId xmlns:a16="http://schemas.microsoft.com/office/drawing/2014/main" id="{3A7681D8-16B0-4FC0-87DF-259CAA5D07EF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3483576" y="3847769"/>
            <a:ext cx="304800" cy="304800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BE34AE83-190C-4293-B215-25EBD127E66E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193423" y="3847769"/>
            <a:ext cx="304800" cy="3048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5FD91E17-0A22-407A-A0FC-11276D93CB92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910076" y="3847769"/>
            <a:ext cx="304800" cy="3048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17C45234-6C5D-4BDE-90E8-10FA968E6CBD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626728" y="3847769"/>
            <a:ext cx="304800" cy="3048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F2C1BFFC-F811-41DB-8EB5-77D765B71E09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343381" y="3847769"/>
            <a:ext cx="304800" cy="3048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CEEB3A43-E115-4135-98EE-E5BFF849D170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060033" y="3847769"/>
            <a:ext cx="304800" cy="3048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99501E5C-2A74-455D-BA7E-E9398CBC5914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7775063" y="3847769"/>
            <a:ext cx="304800" cy="3048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9C06DDD1-7729-4A14-925F-2EFD915FE47B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8486926" y="3847769"/>
            <a:ext cx="304800" cy="304800"/>
          </a:xfrm>
          <a:prstGeom prst="rect">
            <a:avLst/>
          </a:prstGeom>
        </p:spPr>
      </p:pic>
      <p:pic>
        <p:nvPicPr>
          <p:cNvPr id="296" name="Graphic 295">
            <a:extLst>
              <a:ext uri="{FF2B5EF4-FFF2-40B4-BE49-F238E27FC236}">
                <a16:creationId xmlns:a16="http://schemas.microsoft.com/office/drawing/2014/main" id="{326530A9-F65A-452F-9BF6-02D2213221A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26635" y="3847769"/>
            <a:ext cx="304800" cy="304800"/>
          </a:xfrm>
          <a:prstGeom prst="rect">
            <a:avLst/>
          </a:prstGeom>
        </p:spPr>
      </p:pic>
      <p:pic>
        <p:nvPicPr>
          <p:cNvPr id="320" name="Graphic 144">
            <a:extLst>
              <a:ext uri="{FF2B5EF4-FFF2-40B4-BE49-F238E27FC236}">
                <a16:creationId xmlns:a16="http://schemas.microsoft.com/office/drawing/2014/main" id="{9836F014-F683-466B-9E58-1B2DD91061EA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9198789" y="3847769"/>
            <a:ext cx="304800" cy="304800"/>
          </a:xfrm>
          <a:prstGeom prst="rect">
            <a:avLst/>
          </a:prstGeom>
        </p:spPr>
      </p:pic>
      <p:pic>
        <p:nvPicPr>
          <p:cNvPr id="382" name="Graphic 381">
            <a:extLst>
              <a:ext uri="{FF2B5EF4-FFF2-40B4-BE49-F238E27FC236}">
                <a16:creationId xmlns:a16="http://schemas.microsoft.com/office/drawing/2014/main" id="{D52D24BB-845F-49A6-9F3B-EBE4556B6972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1296426" y="3025242"/>
            <a:ext cx="304801" cy="304801"/>
          </a:xfrm>
          <a:prstGeom prst="rect">
            <a:avLst/>
          </a:prstGeom>
        </p:spPr>
      </p:pic>
      <p:pic>
        <p:nvPicPr>
          <p:cNvPr id="386" name="Graphic 385">
            <a:extLst>
              <a:ext uri="{FF2B5EF4-FFF2-40B4-BE49-F238E27FC236}">
                <a16:creationId xmlns:a16="http://schemas.microsoft.com/office/drawing/2014/main" id="{DEDE8100-8951-4F2A-ACDA-A4950E35CB85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18377" y="3847769"/>
            <a:ext cx="304801" cy="3048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41BAFC8-A6A4-44F7-9BC9-149617886A60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8474454" y="5547481"/>
            <a:ext cx="240030" cy="27432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764425-1461-4002-94CD-9393EEAFA6D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9940656" y="3885869"/>
            <a:ext cx="228600" cy="228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D4C6126-329E-4701-9722-5E2ECB2C529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11296426" y="553224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4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3C1B6-F65F-4549-9D82-5FC86EA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(Gray) 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EB41FB-4A58-46EA-8407-DE29AC55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330" y="1365931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C097DB1-6447-4D1E-A53F-21BCBB21B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454" y="1365931"/>
            <a:ext cx="304800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2260AB4-E6A4-4E10-910F-9691E12C1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2703" y="1365931"/>
            <a:ext cx="304800" cy="30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D71BB8-CBED-4D6E-96E4-BD7ADD13D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18578" y="1365931"/>
            <a:ext cx="304801" cy="3048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A3A9EA7-5FDC-4955-95E1-FC09DFCEF4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6827" y="1365931"/>
            <a:ext cx="304800" cy="30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2112766-700C-4D04-B2EC-88FEA69860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0951" y="1365931"/>
            <a:ext cx="304800" cy="304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729967-1830-4E48-B928-1FA3B8778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5075" y="1365931"/>
            <a:ext cx="304800" cy="304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622DE4A-9421-4516-8A4D-A9A560D56E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89199" y="1365931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73FBC21-0327-494D-BD9D-5C2A307D9C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17447" y="1365931"/>
            <a:ext cx="3048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66BE10B-15BF-4A8F-A467-352652A0A8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31571" y="1365931"/>
            <a:ext cx="304800" cy="304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DF13456-1729-4842-84D9-2D7E2DC190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03323" y="1365931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DB983BC-7682-4E8A-9392-170170F242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45695" y="1365931"/>
            <a:ext cx="304800" cy="304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782CFC1-056B-48A9-8158-A7739C275F8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59819" y="1365931"/>
            <a:ext cx="304800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033B474-D992-4304-A266-4D50FF994B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873943" y="1365931"/>
            <a:ext cx="304800" cy="30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A36737D-B94D-4D96-B58A-E009FF8CA6D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588067" y="1365931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0DFAA8D-7094-450D-AD4B-FB2C1F6BA10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302195" y="1365931"/>
            <a:ext cx="304800" cy="30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8372DE-72FD-457C-9031-F4D0B56C914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0330" y="2199186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BD1C5DB-62D8-4398-81C1-4565062820E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304454" y="2199186"/>
            <a:ext cx="304800" cy="3048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A3FCF24-7434-44A8-8A6A-972A79E57CC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018578" y="2199186"/>
            <a:ext cx="304800" cy="304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4722D02-8895-4300-851F-E0974336B70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732702" y="2199186"/>
            <a:ext cx="304800" cy="30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2279B2E-B45F-4580-801F-53FF2273FCD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446826" y="2199186"/>
            <a:ext cx="304800" cy="304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133187E-B01A-4CE8-9275-A63F136655D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60950" y="2199186"/>
            <a:ext cx="304800" cy="304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394B3B9-51C4-425B-8022-83A0E726EBC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75074" y="2199186"/>
            <a:ext cx="304800" cy="304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D49997D-09D3-4B48-9E5C-E24217A4061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9818" y="2199186"/>
            <a:ext cx="304800" cy="304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7D009D0-2D77-4C59-93A4-74D5C44B8CC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873942" y="2199186"/>
            <a:ext cx="304801" cy="30480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D0725A7-8C9E-4399-8D21-2F14F42A882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589198" y="2199186"/>
            <a:ext cx="304800" cy="3048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F5C7B35-6D96-49C1-B77E-7D0D838E8C2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303322" y="2199186"/>
            <a:ext cx="304800" cy="3048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61AE4D5-DE7F-438B-970C-0AAB17C71C8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017446" y="2199186"/>
            <a:ext cx="304800" cy="3048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66F347C-C7B4-458C-ADC5-39C8FB9A44C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731570" y="2199186"/>
            <a:ext cx="304800" cy="304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27072DA-A570-4F5D-A70F-F3AF98D968A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45694" y="2199186"/>
            <a:ext cx="304800" cy="304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9986B0A-CCDE-4FC9-BBCA-9EE086574E0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588067" y="2199186"/>
            <a:ext cx="304800" cy="30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6BE8EBA-38C5-49C0-9FD3-6442FEE133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302195" y="2199186"/>
            <a:ext cx="304800" cy="3048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764DE390-1982-41C8-9605-29BA53066D3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90330" y="3032441"/>
            <a:ext cx="304800" cy="304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5E2DFD0-35DC-452B-BDEF-0CAB047A018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304454" y="3032441"/>
            <a:ext cx="304800" cy="3048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D60D770-2753-437A-8714-DFF38DF0AF8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732702" y="3032441"/>
            <a:ext cx="304800" cy="304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FC5C757-8FA8-4874-B6FA-4C1228E593E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018578" y="3032441"/>
            <a:ext cx="304800" cy="3048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1EE1460-9009-40E4-97D4-8E855F04C83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446826" y="3032441"/>
            <a:ext cx="304800" cy="3048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D9B36AD-4E01-428A-AE51-B7554481168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60950" y="3032441"/>
            <a:ext cx="304800" cy="304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D42D187-D299-4388-A4BE-DC788007C09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589198" y="3032441"/>
            <a:ext cx="304800" cy="304800"/>
          </a:xfrm>
          <a:prstGeom prst="rect">
            <a:avLst/>
          </a:prstGeom>
        </p:spPr>
      </p:pic>
      <p:pic>
        <p:nvPicPr>
          <p:cNvPr id="448" name="Graphic 447">
            <a:extLst>
              <a:ext uri="{FF2B5EF4-FFF2-40B4-BE49-F238E27FC236}">
                <a16:creationId xmlns:a16="http://schemas.microsoft.com/office/drawing/2014/main" id="{9E0DACBD-5494-480E-848F-A50EC4C440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875074" y="3032441"/>
            <a:ext cx="304800" cy="304800"/>
          </a:xfrm>
          <a:prstGeom prst="rect">
            <a:avLst/>
          </a:prstGeom>
        </p:spPr>
      </p:pic>
      <p:pic>
        <p:nvPicPr>
          <p:cNvPr id="450" name="Graphic 449">
            <a:extLst>
              <a:ext uri="{FF2B5EF4-FFF2-40B4-BE49-F238E27FC236}">
                <a16:creationId xmlns:a16="http://schemas.microsoft.com/office/drawing/2014/main" id="{8641EBA2-C791-4A96-9822-DEEBB47C943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303322" y="3032441"/>
            <a:ext cx="304800" cy="304800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DADE39B6-2A05-497D-8CD0-5DF7591E809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017446" y="3032441"/>
            <a:ext cx="304800" cy="304800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CA002AE1-2EBC-4847-BE5F-B5FD395B044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731570" y="3032441"/>
            <a:ext cx="304800" cy="304800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52780B41-97C6-4683-909C-4BB909B04B8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445694" y="3032441"/>
            <a:ext cx="304800" cy="30480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27B0079E-1527-430E-977C-C17E20ECD96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159818" y="3032441"/>
            <a:ext cx="304800" cy="304800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D4D03CE4-1E0E-4363-8D7D-514F85D9EC2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9873942" y="3032441"/>
            <a:ext cx="304800" cy="304800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6E592622-E16F-4777-8A12-BA824072B1F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0588066" y="3032441"/>
            <a:ext cx="304800" cy="304800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82C24FCE-6B2F-42CC-AB41-17D80601845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1302195" y="3032441"/>
            <a:ext cx="304800" cy="304800"/>
          </a:xfrm>
          <a:prstGeom prst="rect">
            <a:avLst/>
          </a:prstGeom>
        </p:spPr>
      </p:pic>
      <p:pic>
        <p:nvPicPr>
          <p:cNvPr id="466" name="Graphic 465">
            <a:extLst>
              <a:ext uri="{FF2B5EF4-FFF2-40B4-BE49-F238E27FC236}">
                <a16:creationId xmlns:a16="http://schemas.microsoft.com/office/drawing/2014/main" id="{CA21F3EA-194F-4B29-B2C2-673F54B9E48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90330" y="3865695"/>
            <a:ext cx="304800" cy="304800"/>
          </a:xfrm>
          <a:prstGeom prst="rect">
            <a:avLst/>
          </a:prstGeom>
        </p:spPr>
      </p:pic>
      <p:pic>
        <p:nvPicPr>
          <p:cNvPr id="468" name="Graphic 467">
            <a:extLst>
              <a:ext uri="{FF2B5EF4-FFF2-40B4-BE49-F238E27FC236}">
                <a16:creationId xmlns:a16="http://schemas.microsoft.com/office/drawing/2014/main" id="{31268F88-9E10-45C2-B0B5-5BEB98E9F83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304454" y="3865695"/>
            <a:ext cx="304800" cy="304800"/>
          </a:xfrm>
          <a:prstGeom prst="rect">
            <a:avLst/>
          </a:prstGeom>
        </p:spPr>
      </p:pic>
      <p:pic>
        <p:nvPicPr>
          <p:cNvPr id="470" name="Graphic 469">
            <a:extLst>
              <a:ext uri="{FF2B5EF4-FFF2-40B4-BE49-F238E27FC236}">
                <a16:creationId xmlns:a16="http://schemas.microsoft.com/office/drawing/2014/main" id="{75FF526A-E83B-4D09-B93E-CA2004EB7EC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732702" y="3865695"/>
            <a:ext cx="304800" cy="304800"/>
          </a:xfrm>
          <a:prstGeom prst="rect">
            <a:avLst/>
          </a:prstGeom>
        </p:spPr>
      </p:pic>
      <p:pic>
        <p:nvPicPr>
          <p:cNvPr id="472" name="Graphic 471">
            <a:extLst>
              <a:ext uri="{FF2B5EF4-FFF2-40B4-BE49-F238E27FC236}">
                <a16:creationId xmlns:a16="http://schemas.microsoft.com/office/drawing/2014/main" id="{EA6CB211-71A7-4A5A-8876-157C5F7CFB4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446826" y="3865695"/>
            <a:ext cx="304800" cy="304800"/>
          </a:xfrm>
          <a:prstGeom prst="rect">
            <a:avLst/>
          </a:prstGeom>
        </p:spPr>
      </p:pic>
      <p:pic>
        <p:nvPicPr>
          <p:cNvPr id="474" name="Graphic 473">
            <a:extLst>
              <a:ext uri="{FF2B5EF4-FFF2-40B4-BE49-F238E27FC236}">
                <a16:creationId xmlns:a16="http://schemas.microsoft.com/office/drawing/2014/main" id="{7D309DB9-9101-4CDD-A4E7-D725AC09433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018578" y="3865695"/>
            <a:ext cx="304800" cy="304800"/>
          </a:xfrm>
          <a:prstGeom prst="rect">
            <a:avLst/>
          </a:prstGeom>
        </p:spPr>
      </p:pic>
      <p:pic>
        <p:nvPicPr>
          <p:cNvPr id="476" name="Graphic 475">
            <a:extLst>
              <a:ext uri="{FF2B5EF4-FFF2-40B4-BE49-F238E27FC236}">
                <a16:creationId xmlns:a16="http://schemas.microsoft.com/office/drawing/2014/main" id="{5E0A01E0-8E02-4567-A12B-E40E1BA5D623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60950" y="3865695"/>
            <a:ext cx="304800" cy="304800"/>
          </a:xfrm>
          <a:prstGeom prst="rect">
            <a:avLst/>
          </a:prstGeom>
        </p:spPr>
      </p:pic>
      <p:pic>
        <p:nvPicPr>
          <p:cNvPr id="478" name="Graphic 477">
            <a:extLst>
              <a:ext uri="{FF2B5EF4-FFF2-40B4-BE49-F238E27FC236}">
                <a16:creationId xmlns:a16="http://schemas.microsoft.com/office/drawing/2014/main" id="{9935C926-8A09-4B8D-877F-96B38B2C11C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875074" y="3865695"/>
            <a:ext cx="304800" cy="304800"/>
          </a:xfrm>
          <a:prstGeom prst="rect">
            <a:avLst/>
          </a:prstGeom>
        </p:spPr>
      </p:pic>
      <p:pic>
        <p:nvPicPr>
          <p:cNvPr id="479" name="Graphic 478">
            <a:extLst>
              <a:ext uri="{FF2B5EF4-FFF2-40B4-BE49-F238E27FC236}">
                <a16:creationId xmlns:a16="http://schemas.microsoft.com/office/drawing/2014/main" id="{5DC0B661-934E-4287-A9E8-218128BE9595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589198" y="3865695"/>
            <a:ext cx="304800" cy="304800"/>
          </a:xfrm>
          <a:prstGeom prst="rect">
            <a:avLst/>
          </a:prstGeom>
        </p:spPr>
      </p:pic>
      <p:pic>
        <p:nvPicPr>
          <p:cNvPr id="481" name="Graphic 480">
            <a:extLst>
              <a:ext uri="{FF2B5EF4-FFF2-40B4-BE49-F238E27FC236}">
                <a16:creationId xmlns:a16="http://schemas.microsoft.com/office/drawing/2014/main" id="{FEE569B3-1845-4F61-9B1F-799D3D7F6D4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303322" y="3865695"/>
            <a:ext cx="304800" cy="304800"/>
          </a:xfrm>
          <a:prstGeom prst="rect">
            <a:avLst/>
          </a:prstGeom>
        </p:spPr>
      </p:pic>
      <p:pic>
        <p:nvPicPr>
          <p:cNvPr id="483" name="Graphic 482">
            <a:extLst>
              <a:ext uri="{FF2B5EF4-FFF2-40B4-BE49-F238E27FC236}">
                <a16:creationId xmlns:a16="http://schemas.microsoft.com/office/drawing/2014/main" id="{A2562028-81D7-4807-9097-72CCED44A193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017446" y="3865695"/>
            <a:ext cx="304800" cy="304800"/>
          </a:xfrm>
          <a:prstGeom prst="rect">
            <a:avLst/>
          </a:prstGeom>
        </p:spPr>
      </p:pic>
      <p:pic>
        <p:nvPicPr>
          <p:cNvPr id="485" name="Graphic 484">
            <a:extLst>
              <a:ext uri="{FF2B5EF4-FFF2-40B4-BE49-F238E27FC236}">
                <a16:creationId xmlns:a16="http://schemas.microsoft.com/office/drawing/2014/main" id="{14E3B640-49FA-43FA-A184-86EA038E6F93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731570" y="3865695"/>
            <a:ext cx="304800" cy="304800"/>
          </a:xfrm>
          <a:prstGeom prst="rect">
            <a:avLst/>
          </a:prstGeom>
        </p:spPr>
      </p:pic>
      <p:pic>
        <p:nvPicPr>
          <p:cNvPr id="487" name="Graphic 486">
            <a:extLst>
              <a:ext uri="{FF2B5EF4-FFF2-40B4-BE49-F238E27FC236}">
                <a16:creationId xmlns:a16="http://schemas.microsoft.com/office/drawing/2014/main" id="{93EBCC47-0F80-47FA-B5AF-522ED2A003AF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445694" y="3865695"/>
            <a:ext cx="304800" cy="304800"/>
          </a:xfrm>
          <a:prstGeom prst="rect">
            <a:avLst/>
          </a:prstGeom>
        </p:spPr>
      </p:pic>
      <p:pic>
        <p:nvPicPr>
          <p:cNvPr id="489" name="Graphic 488">
            <a:extLst>
              <a:ext uri="{FF2B5EF4-FFF2-40B4-BE49-F238E27FC236}">
                <a16:creationId xmlns:a16="http://schemas.microsoft.com/office/drawing/2014/main" id="{6C85D991-6744-444D-99F3-AC8A76DD5FF9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9159818" y="3865695"/>
            <a:ext cx="304800" cy="304800"/>
          </a:xfrm>
          <a:prstGeom prst="rect">
            <a:avLst/>
          </a:prstGeom>
        </p:spPr>
      </p:pic>
      <p:pic>
        <p:nvPicPr>
          <p:cNvPr id="490" name="Graphic 489">
            <a:extLst>
              <a:ext uri="{FF2B5EF4-FFF2-40B4-BE49-F238E27FC236}">
                <a16:creationId xmlns:a16="http://schemas.microsoft.com/office/drawing/2014/main" id="{8CB86758-007D-4030-B489-DC856124DB8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9873942" y="3865695"/>
            <a:ext cx="304800" cy="304800"/>
          </a:xfrm>
          <a:prstGeom prst="rect">
            <a:avLst/>
          </a:prstGeom>
        </p:spPr>
      </p:pic>
      <p:pic>
        <p:nvPicPr>
          <p:cNvPr id="491" name="Graphic 490">
            <a:extLst>
              <a:ext uri="{FF2B5EF4-FFF2-40B4-BE49-F238E27FC236}">
                <a16:creationId xmlns:a16="http://schemas.microsoft.com/office/drawing/2014/main" id="{C7CDC5F2-1F29-4141-AD22-CEE62A5FF050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0588066" y="3865695"/>
            <a:ext cx="304800" cy="304800"/>
          </a:xfrm>
          <a:prstGeom prst="rect">
            <a:avLst/>
          </a:prstGeom>
        </p:spPr>
      </p:pic>
      <p:pic>
        <p:nvPicPr>
          <p:cNvPr id="493" name="Graphic 492">
            <a:extLst>
              <a:ext uri="{FF2B5EF4-FFF2-40B4-BE49-F238E27FC236}">
                <a16:creationId xmlns:a16="http://schemas.microsoft.com/office/drawing/2014/main" id="{360B34C5-A3EA-49E1-9DA8-69D22A74BF4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1302195" y="3865695"/>
            <a:ext cx="304800" cy="304800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B47BBB10-C3F2-47A2-861B-70FE7D07D13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90330" y="4698949"/>
            <a:ext cx="304800" cy="304800"/>
          </a:xfrm>
          <a:prstGeom prst="rect">
            <a:avLst/>
          </a:prstGeom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3D4D38FB-AFFE-4348-8F4A-AE71737C47AD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304454" y="4698949"/>
            <a:ext cx="304800" cy="304800"/>
          </a:xfrm>
          <a:prstGeom prst="rect">
            <a:avLst/>
          </a:prstGeom>
        </p:spPr>
      </p:pic>
      <p:pic>
        <p:nvPicPr>
          <p:cNvPr id="499" name="Graphic 498">
            <a:extLst>
              <a:ext uri="{FF2B5EF4-FFF2-40B4-BE49-F238E27FC236}">
                <a16:creationId xmlns:a16="http://schemas.microsoft.com/office/drawing/2014/main" id="{AC9DE003-DD1F-49FC-9E12-2B299196AA2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018578" y="4698949"/>
            <a:ext cx="304800" cy="304800"/>
          </a:xfrm>
          <a:prstGeom prst="rect">
            <a:avLst/>
          </a:prstGeom>
        </p:spPr>
      </p:pic>
      <p:pic>
        <p:nvPicPr>
          <p:cNvPr id="501" name="Graphic 500">
            <a:extLst>
              <a:ext uri="{FF2B5EF4-FFF2-40B4-BE49-F238E27FC236}">
                <a16:creationId xmlns:a16="http://schemas.microsoft.com/office/drawing/2014/main" id="{8FFAC9C2-0C95-4346-8D55-D713FBE84FC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732702" y="4698949"/>
            <a:ext cx="304800" cy="304800"/>
          </a:xfrm>
          <a:prstGeom prst="rect">
            <a:avLst/>
          </a:prstGeom>
        </p:spPr>
      </p:pic>
      <p:pic>
        <p:nvPicPr>
          <p:cNvPr id="503" name="Graphic 502">
            <a:extLst>
              <a:ext uri="{FF2B5EF4-FFF2-40B4-BE49-F238E27FC236}">
                <a16:creationId xmlns:a16="http://schemas.microsoft.com/office/drawing/2014/main" id="{737534ED-6229-48D7-9D47-516782E8AEB2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3446826" y="4698949"/>
            <a:ext cx="304800" cy="304800"/>
          </a:xfrm>
          <a:prstGeom prst="rect">
            <a:avLst/>
          </a:prstGeom>
        </p:spPr>
      </p:pic>
      <p:pic>
        <p:nvPicPr>
          <p:cNvPr id="505" name="Graphic 504">
            <a:extLst>
              <a:ext uri="{FF2B5EF4-FFF2-40B4-BE49-F238E27FC236}">
                <a16:creationId xmlns:a16="http://schemas.microsoft.com/office/drawing/2014/main" id="{E5D36AA8-8FBD-42B5-AFFF-FF05E32B6C45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4160950" y="4698949"/>
            <a:ext cx="304800" cy="304800"/>
          </a:xfrm>
          <a:prstGeom prst="rect">
            <a:avLst/>
          </a:prstGeom>
        </p:spPr>
      </p:pic>
      <p:pic>
        <p:nvPicPr>
          <p:cNvPr id="507" name="Graphic 506">
            <a:extLst>
              <a:ext uri="{FF2B5EF4-FFF2-40B4-BE49-F238E27FC236}">
                <a16:creationId xmlns:a16="http://schemas.microsoft.com/office/drawing/2014/main" id="{F346D057-466D-4B00-A8BA-AC2E6E5E26B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4875074" y="4698949"/>
            <a:ext cx="304800" cy="304800"/>
          </a:xfrm>
          <a:prstGeom prst="rect">
            <a:avLst/>
          </a:prstGeom>
        </p:spPr>
      </p:pic>
      <p:pic>
        <p:nvPicPr>
          <p:cNvPr id="509" name="Graphic 508">
            <a:extLst>
              <a:ext uri="{FF2B5EF4-FFF2-40B4-BE49-F238E27FC236}">
                <a16:creationId xmlns:a16="http://schemas.microsoft.com/office/drawing/2014/main" id="{73F3A662-442B-487F-B372-932E2499B025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589198" y="4698949"/>
            <a:ext cx="304800" cy="304800"/>
          </a:xfrm>
          <a:prstGeom prst="rect">
            <a:avLst/>
          </a:prstGeom>
        </p:spPr>
      </p:pic>
      <p:pic>
        <p:nvPicPr>
          <p:cNvPr id="511" name="Graphic 510">
            <a:extLst>
              <a:ext uri="{FF2B5EF4-FFF2-40B4-BE49-F238E27FC236}">
                <a16:creationId xmlns:a16="http://schemas.microsoft.com/office/drawing/2014/main" id="{4D9B90C0-379A-4FE9-9A87-1F26C6D4092A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6303322" y="4698949"/>
            <a:ext cx="304800" cy="3048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7FB7298C-14CC-4446-B08E-AC54C9C3397B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7017446" y="4698949"/>
            <a:ext cx="304800" cy="3048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14B4092F-5534-44C1-A8DA-D55CBDDCB86B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7731570" y="4698949"/>
            <a:ext cx="304800" cy="3048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1EC949F-DF94-4CA6-964D-0D20D9D5EDED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8445694" y="4698949"/>
            <a:ext cx="304800" cy="3048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201C201B-7A90-4B83-B55A-B5A6E7240DA9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9159818" y="4698949"/>
            <a:ext cx="304800" cy="3048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FD1E9D6A-A010-4631-8318-9ED6E37406F1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9873942" y="4698949"/>
            <a:ext cx="304800" cy="3048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5592273-AAA8-4936-A98A-BEDB529E1A0C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10588066" y="4698949"/>
            <a:ext cx="304800" cy="3048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DECA5A9-6FB7-4CDA-87DB-09ECB82AD8E5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11302195" y="4698949"/>
            <a:ext cx="304800" cy="3048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9E6DA8E-4501-4638-9690-594D223869DE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90330" y="5532204"/>
            <a:ext cx="304800" cy="304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0DE197CC-A1C7-4E08-BF90-7CCCFA6FB158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1306589" y="5532204"/>
            <a:ext cx="304800" cy="3048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86EAFBC8-CBAE-404B-99B7-3FAA80B18670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2022848" y="5532204"/>
            <a:ext cx="304800" cy="3048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9DC899FE-A2BA-43C9-BF92-7255F180CEB1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739107" y="5532204"/>
            <a:ext cx="304800" cy="3048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DB790321-93E9-4161-8F5E-F7774C599950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3455366" y="5532204"/>
            <a:ext cx="304800" cy="3048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E671F0D4-E4CF-4EC1-B9D1-9EC2FCDAE26C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4171625" y="5532204"/>
            <a:ext cx="304800" cy="3048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15501013-F979-43AD-8CE2-B2AEF234C07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4887884" y="5532204"/>
            <a:ext cx="304800" cy="3048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FFE92F9-FDA9-4D9D-B78D-2D7208BE5D0F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5604143" y="5532204"/>
            <a:ext cx="304800" cy="3048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D33BE966-4244-4A92-8B20-74E32FAE632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6320402" y="5532204"/>
            <a:ext cx="304800" cy="3048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4B86328-BC95-4B3C-B15C-BBC4E8322EA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7036661" y="5532204"/>
            <a:ext cx="304800" cy="3048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7C9A9627-BE23-49D5-B596-6C99703DF1DC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7752920" y="5532204"/>
            <a:ext cx="304800" cy="304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33477451-2336-4894-A261-FCEB57618A4F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8469179" y="5532204"/>
            <a:ext cx="304800" cy="304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966B13FE-1E4C-41C2-8320-F18CBFD674F8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9185438" y="5532204"/>
            <a:ext cx="304800" cy="3048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04B6EA0-3C4E-4B30-B0AC-3CE6C70F1C50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9901697" y="5532204"/>
            <a:ext cx="304800" cy="3048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52720360-D35D-43E2-BAF3-82F49D35693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10617957" y="55322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6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CDC306A-CB10-47F8-8CFA-E8BD1B7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(Mono) 1</a:t>
            </a:r>
          </a:p>
        </p:txBody>
      </p:sp>
      <p:grpSp>
        <p:nvGrpSpPr>
          <p:cNvPr id="284" name="Graphic 23">
            <a:extLst>
              <a:ext uri="{FF2B5EF4-FFF2-40B4-BE49-F238E27FC236}">
                <a16:creationId xmlns:a16="http://schemas.microsoft.com/office/drawing/2014/main" id="{C97A1AE3-3856-4B2E-B836-60D4AA653A99}"/>
              </a:ext>
            </a:extLst>
          </p:cNvPr>
          <p:cNvGrpSpPr/>
          <p:nvPr/>
        </p:nvGrpSpPr>
        <p:grpSpPr>
          <a:xfrm>
            <a:off x="9195075" y="2226894"/>
            <a:ext cx="264033" cy="264033"/>
            <a:chOff x="10605958" y="2234051"/>
            <a:chExt cx="264033" cy="264033"/>
          </a:xfrm>
          <a:solidFill>
            <a:srgbClr val="FFFFFF"/>
          </a:solidFill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6161A76-F6CB-4595-BC50-69AD1F6FF64F}"/>
                </a:ext>
              </a:extLst>
            </p:cNvPr>
            <p:cNvSpPr/>
            <p:nvPr/>
          </p:nvSpPr>
          <p:spPr>
            <a:xfrm>
              <a:off x="10634247" y="2234051"/>
              <a:ext cx="56578" cy="56578"/>
            </a:xfrm>
            <a:custGeom>
              <a:avLst/>
              <a:gdLst>
                <a:gd name="connsiteX0" fmla="*/ 56579 w 56578"/>
                <a:gd name="connsiteY0" fmla="*/ 28289 h 56578"/>
                <a:gd name="connsiteX1" fmla="*/ 28289 w 56578"/>
                <a:gd name="connsiteY1" fmla="*/ 56579 h 56578"/>
                <a:gd name="connsiteX2" fmla="*/ 0 w 56578"/>
                <a:gd name="connsiteY2" fmla="*/ 28289 h 56578"/>
                <a:gd name="connsiteX3" fmla="*/ 28289 w 56578"/>
                <a:gd name="connsiteY3" fmla="*/ 0 h 56578"/>
                <a:gd name="connsiteX4" fmla="*/ 56579 w 56578"/>
                <a:gd name="connsiteY4" fmla="*/ 28289 h 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8" h="56578">
                  <a:moveTo>
                    <a:pt x="56579" y="28289"/>
                  </a:moveTo>
                  <a:cubicBezTo>
                    <a:pt x="56579" y="43913"/>
                    <a:pt x="43913" y="56579"/>
                    <a:pt x="28289" y="56579"/>
                  </a:cubicBezTo>
                  <a:cubicBezTo>
                    <a:pt x="12666" y="56579"/>
                    <a:pt x="0" y="43913"/>
                    <a:pt x="0" y="28289"/>
                  </a:cubicBezTo>
                  <a:cubicBezTo>
                    <a:pt x="0" y="12666"/>
                    <a:pt x="12666" y="0"/>
                    <a:pt x="28289" y="0"/>
                  </a:cubicBezTo>
                  <a:cubicBezTo>
                    <a:pt x="43913" y="0"/>
                    <a:pt x="56579" y="12666"/>
                    <a:pt x="56579" y="28289"/>
                  </a:cubicBez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522590-116D-4EB9-8075-10F18123CEFF}"/>
                </a:ext>
              </a:extLst>
            </p:cNvPr>
            <p:cNvSpPr/>
            <p:nvPr/>
          </p:nvSpPr>
          <p:spPr>
            <a:xfrm>
              <a:off x="10605958" y="2309489"/>
              <a:ext cx="264033" cy="188595"/>
            </a:xfrm>
            <a:custGeom>
              <a:avLst/>
              <a:gdLst>
                <a:gd name="connsiteX0" fmla="*/ 99682 w 264033"/>
                <a:gd name="connsiteY0" fmla="*/ 0 h 188595"/>
                <a:gd name="connsiteX1" fmla="*/ 142832 w 264033"/>
                <a:gd name="connsiteY1" fmla="*/ 75504 h 188595"/>
                <a:gd name="connsiteX2" fmla="*/ 132017 w 264033"/>
                <a:gd name="connsiteY2" fmla="*/ 94444 h 188595"/>
                <a:gd name="connsiteX3" fmla="*/ 88819 w 264033"/>
                <a:gd name="connsiteY3" fmla="*/ 18860 h 188595"/>
                <a:gd name="connsiteX4" fmla="*/ 28289 w 264033"/>
                <a:gd name="connsiteY4" fmla="*/ 18860 h 188595"/>
                <a:gd name="connsiteX5" fmla="*/ 18923 w 264033"/>
                <a:gd name="connsiteY5" fmla="*/ 27190 h 188595"/>
                <a:gd name="connsiteX6" fmla="*/ 18860 w 264033"/>
                <a:gd name="connsiteY6" fmla="*/ 28289 h 188595"/>
                <a:gd name="connsiteX7" fmla="*/ 18860 w 264033"/>
                <a:gd name="connsiteY7" fmla="*/ 84868 h 188595"/>
                <a:gd name="connsiteX8" fmla="*/ 37719 w 264033"/>
                <a:gd name="connsiteY8" fmla="*/ 84868 h 188595"/>
                <a:gd name="connsiteX9" fmla="*/ 37719 w 264033"/>
                <a:gd name="connsiteY9" fmla="*/ 169736 h 188595"/>
                <a:gd name="connsiteX10" fmla="*/ 75438 w 264033"/>
                <a:gd name="connsiteY10" fmla="*/ 169736 h 188595"/>
                <a:gd name="connsiteX11" fmla="*/ 75438 w 264033"/>
                <a:gd name="connsiteY11" fmla="*/ 103727 h 188595"/>
                <a:gd name="connsiteX12" fmla="*/ 94298 w 264033"/>
                <a:gd name="connsiteY12" fmla="*/ 103727 h 188595"/>
                <a:gd name="connsiteX13" fmla="*/ 94298 w 264033"/>
                <a:gd name="connsiteY13" fmla="*/ 188595 h 188595"/>
                <a:gd name="connsiteX14" fmla="*/ 18860 w 264033"/>
                <a:gd name="connsiteY14" fmla="*/ 188595 h 188595"/>
                <a:gd name="connsiteX15" fmla="*/ 18860 w 264033"/>
                <a:gd name="connsiteY15" fmla="*/ 103727 h 188595"/>
                <a:gd name="connsiteX16" fmla="*/ 0 w 264033"/>
                <a:gd name="connsiteY16" fmla="*/ 103727 h 188595"/>
                <a:gd name="connsiteX17" fmla="*/ 0 w 264033"/>
                <a:gd name="connsiteY17" fmla="*/ 28289 h 188595"/>
                <a:gd name="connsiteX18" fmla="*/ 26627 w 264033"/>
                <a:gd name="connsiteY18" fmla="*/ 48 h 188595"/>
                <a:gd name="connsiteX19" fmla="*/ 28289 w 264033"/>
                <a:gd name="connsiteY19" fmla="*/ 0 h 188595"/>
                <a:gd name="connsiteX20" fmla="*/ 99682 w 264033"/>
                <a:gd name="connsiteY20" fmla="*/ 0 h 188595"/>
                <a:gd name="connsiteX21" fmla="*/ 235744 w 264033"/>
                <a:gd name="connsiteY21" fmla="*/ 0 h 188595"/>
                <a:gd name="connsiteX22" fmla="*/ 263985 w 264033"/>
                <a:gd name="connsiteY22" fmla="*/ 26627 h 188595"/>
                <a:gd name="connsiteX23" fmla="*/ 264033 w 264033"/>
                <a:gd name="connsiteY23" fmla="*/ 28289 h 188595"/>
                <a:gd name="connsiteX24" fmla="*/ 264033 w 264033"/>
                <a:gd name="connsiteY24" fmla="*/ 103727 h 188595"/>
                <a:gd name="connsiteX25" fmla="*/ 245174 w 264033"/>
                <a:gd name="connsiteY25" fmla="*/ 103727 h 188595"/>
                <a:gd name="connsiteX26" fmla="*/ 245174 w 264033"/>
                <a:gd name="connsiteY26" fmla="*/ 188595 h 188595"/>
                <a:gd name="connsiteX27" fmla="*/ 169736 w 264033"/>
                <a:gd name="connsiteY27" fmla="*/ 188595 h 188595"/>
                <a:gd name="connsiteX28" fmla="*/ 169736 w 264033"/>
                <a:gd name="connsiteY28" fmla="*/ 103727 h 188595"/>
                <a:gd name="connsiteX29" fmla="*/ 188595 w 264033"/>
                <a:gd name="connsiteY29" fmla="*/ 103727 h 188595"/>
                <a:gd name="connsiteX30" fmla="*/ 188595 w 264033"/>
                <a:gd name="connsiteY30" fmla="*/ 169736 h 188595"/>
                <a:gd name="connsiteX31" fmla="*/ 226314 w 264033"/>
                <a:gd name="connsiteY31" fmla="*/ 169736 h 188595"/>
                <a:gd name="connsiteX32" fmla="*/ 226314 w 264033"/>
                <a:gd name="connsiteY32" fmla="*/ 84868 h 188595"/>
                <a:gd name="connsiteX33" fmla="*/ 245174 w 264033"/>
                <a:gd name="connsiteY33" fmla="*/ 84868 h 188595"/>
                <a:gd name="connsiteX34" fmla="*/ 245174 w 264033"/>
                <a:gd name="connsiteY34" fmla="*/ 28289 h 188595"/>
                <a:gd name="connsiteX35" fmla="*/ 236843 w 264033"/>
                <a:gd name="connsiteY35" fmla="*/ 18923 h 188595"/>
                <a:gd name="connsiteX36" fmla="*/ 235744 w 264033"/>
                <a:gd name="connsiteY36" fmla="*/ 18860 h 188595"/>
                <a:gd name="connsiteX37" fmla="*/ 175205 w 264033"/>
                <a:gd name="connsiteY37" fmla="*/ 18860 h 188595"/>
                <a:gd name="connsiteX38" fmla="*/ 153733 w 264033"/>
                <a:gd name="connsiteY38" fmla="*/ 56428 h 188595"/>
                <a:gd name="connsiteX39" fmla="*/ 142870 w 264033"/>
                <a:gd name="connsiteY39" fmla="*/ 37417 h 188595"/>
                <a:gd name="connsiteX40" fmla="*/ 164263 w 264033"/>
                <a:gd name="connsiteY40" fmla="*/ 0 h 188595"/>
                <a:gd name="connsiteX41" fmla="*/ 235744 w 264033"/>
                <a:gd name="connsiteY41" fmla="*/ 0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033" h="188595">
                  <a:moveTo>
                    <a:pt x="99682" y="0"/>
                  </a:moveTo>
                  <a:lnTo>
                    <a:pt x="142832" y="75504"/>
                  </a:lnTo>
                  <a:lnTo>
                    <a:pt x="132017" y="94444"/>
                  </a:lnTo>
                  <a:lnTo>
                    <a:pt x="88819" y="18860"/>
                  </a:lnTo>
                  <a:lnTo>
                    <a:pt x="28289" y="18860"/>
                  </a:lnTo>
                  <a:cubicBezTo>
                    <a:pt x="23453" y="18860"/>
                    <a:pt x="19468" y="22500"/>
                    <a:pt x="18923" y="27190"/>
                  </a:cubicBezTo>
                  <a:lnTo>
                    <a:pt x="18860" y="28289"/>
                  </a:lnTo>
                  <a:lnTo>
                    <a:pt x="18860" y="84868"/>
                  </a:lnTo>
                  <a:lnTo>
                    <a:pt x="37719" y="84868"/>
                  </a:lnTo>
                  <a:lnTo>
                    <a:pt x="37719" y="169736"/>
                  </a:lnTo>
                  <a:lnTo>
                    <a:pt x="75438" y="169736"/>
                  </a:lnTo>
                  <a:lnTo>
                    <a:pt x="75438" y="103727"/>
                  </a:lnTo>
                  <a:lnTo>
                    <a:pt x="94298" y="103727"/>
                  </a:lnTo>
                  <a:lnTo>
                    <a:pt x="94298" y="188595"/>
                  </a:lnTo>
                  <a:lnTo>
                    <a:pt x="18860" y="188595"/>
                  </a:lnTo>
                  <a:lnTo>
                    <a:pt x="18860" y="103727"/>
                  </a:lnTo>
                  <a:lnTo>
                    <a:pt x="0" y="103727"/>
                  </a:lnTo>
                  <a:lnTo>
                    <a:pt x="0" y="28289"/>
                  </a:lnTo>
                  <a:cubicBezTo>
                    <a:pt x="0" y="13223"/>
                    <a:pt x="11777" y="909"/>
                    <a:pt x="26627" y="48"/>
                  </a:cubicBezTo>
                  <a:lnTo>
                    <a:pt x="28289" y="0"/>
                  </a:lnTo>
                  <a:lnTo>
                    <a:pt x="99682" y="0"/>
                  </a:lnTo>
                  <a:close/>
                  <a:moveTo>
                    <a:pt x="235744" y="0"/>
                  </a:moveTo>
                  <a:cubicBezTo>
                    <a:pt x="250810" y="0"/>
                    <a:pt x="263124" y="11777"/>
                    <a:pt x="263985" y="26627"/>
                  </a:cubicBezTo>
                  <a:lnTo>
                    <a:pt x="264033" y="28289"/>
                  </a:lnTo>
                  <a:lnTo>
                    <a:pt x="264033" y="103727"/>
                  </a:lnTo>
                  <a:lnTo>
                    <a:pt x="245174" y="103727"/>
                  </a:lnTo>
                  <a:lnTo>
                    <a:pt x="245174" y="188595"/>
                  </a:lnTo>
                  <a:lnTo>
                    <a:pt x="169736" y="188595"/>
                  </a:lnTo>
                  <a:lnTo>
                    <a:pt x="169736" y="103727"/>
                  </a:lnTo>
                  <a:lnTo>
                    <a:pt x="188595" y="103727"/>
                  </a:lnTo>
                  <a:lnTo>
                    <a:pt x="188595" y="169736"/>
                  </a:lnTo>
                  <a:lnTo>
                    <a:pt x="226314" y="169736"/>
                  </a:lnTo>
                  <a:lnTo>
                    <a:pt x="226314" y="84868"/>
                  </a:lnTo>
                  <a:lnTo>
                    <a:pt x="245174" y="84868"/>
                  </a:lnTo>
                  <a:lnTo>
                    <a:pt x="245174" y="28289"/>
                  </a:lnTo>
                  <a:cubicBezTo>
                    <a:pt x="245174" y="23453"/>
                    <a:pt x="241533" y="19468"/>
                    <a:pt x="236843" y="18923"/>
                  </a:cubicBezTo>
                  <a:lnTo>
                    <a:pt x="235744" y="18860"/>
                  </a:lnTo>
                  <a:lnTo>
                    <a:pt x="175205" y="18860"/>
                  </a:lnTo>
                  <a:lnTo>
                    <a:pt x="153733" y="56428"/>
                  </a:lnTo>
                  <a:lnTo>
                    <a:pt x="142870" y="37417"/>
                  </a:lnTo>
                  <a:lnTo>
                    <a:pt x="164263" y="0"/>
                  </a:lnTo>
                  <a:lnTo>
                    <a:pt x="235744" y="0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72589F1-23F3-404D-86A4-1315F539C9A8}"/>
                </a:ext>
              </a:extLst>
            </p:cNvPr>
            <p:cNvSpPr/>
            <p:nvPr/>
          </p:nvSpPr>
          <p:spPr>
            <a:xfrm>
              <a:off x="10785123" y="2234051"/>
              <a:ext cx="56578" cy="56578"/>
            </a:xfrm>
            <a:custGeom>
              <a:avLst/>
              <a:gdLst>
                <a:gd name="connsiteX0" fmla="*/ 56579 w 56578"/>
                <a:gd name="connsiteY0" fmla="*/ 28289 h 56578"/>
                <a:gd name="connsiteX1" fmla="*/ 28289 w 56578"/>
                <a:gd name="connsiteY1" fmla="*/ 56579 h 56578"/>
                <a:gd name="connsiteX2" fmla="*/ 0 w 56578"/>
                <a:gd name="connsiteY2" fmla="*/ 28289 h 56578"/>
                <a:gd name="connsiteX3" fmla="*/ 28289 w 56578"/>
                <a:gd name="connsiteY3" fmla="*/ 0 h 56578"/>
                <a:gd name="connsiteX4" fmla="*/ 56579 w 56578"/>
                <a:gd name="connsiteY4" fmla="*/ 28289 h 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8" h="56578">
                  <a:moveTo>
                    <a:pt x="56579" y="28289"/>
                  </a:moveTo>
                  <a:cubicBezTo>
                    <a:pt x="56579" y="43913"/>
                    <a:pt x="43913" y="56579"/>
                    <a:pt x="28289" y="56579"/>
                  </a:cubicBezTo>
                  <a:cubicBezTo>
                    <a:pt x="12666" y="56579"/>
                    <a:pt x="0" y="43913"/>
                    <a:pt x="0" y="28289"/>
                  </a:cubicBezTo>
                  <a:cubicBezTo>
                    <a:pt x="0" y="12666"/>
                    <a:pt x="12666" y="0"/>
                    <a:pt x="28289" y="0"/>
                  </a:cubicBezTo>
                  <a:cubicBezTo>
                    <a:pt x="43913" y="0"/>
                    <a:pt x="56579" y="12666"/>
                    <a:pt x="56579" y="28289"/>
                  </a:cubicBez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8" name="Graphic 60">
            <a:extLst>
              <a:ext uri="{FF2B5EF4-FFF2-40B4-BE49-F238E27FC236}">
                <a16:creationId xmlns:a16="http://schemas.microsoft.com/office/drawing/2014/main" id="{48DE757E-4D8A-405F-B7B2-08E1A60393D0}"/>
              </a:ext>
            </a:extLst>
          </p:cNvPr>
          <p:cNvGrpSpPr/>
          <p:nvPr/>
        </p:nvGrpSpPr>
        <p:grpSpPr>
          <a:xfrm>
            <a:off x="5661598" y="3874137"/>
            <a:ext cx="188595" cy="245173"/>
            <a:chOff x="7073089" y="3879107"/>
            <a:chExt cx="188595" cy="245173"/>
          </a:xfrm>
          <a:solidFill>
            <a:srgbClr val="FFFFFF"/>
          </a:solidFill>
        </p:grpSpPr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FE8054E5-48EC-40F1-BF4D-E335369A5335}"/>
                </a:ext>
              </a:extLst>
            </p:cNvPr>
            <p:cNvSpPr/>
            <p:nvPr/>
          </p:nvSpPr>
          <p:spPr>
            <a:xfrm>
              <a:off x="7073089" y="3879107"/>
              <a:ext cx="188595" cy="245173"/>
            </a:xfrm>
            <a:custGeom>
              <a:avLst/>
              <a:gdLst>
                <a:gd name="connsiteX0" fmla="*/ 117063 w 188595"/>
                <a:gd name="connsiteY0" fmla="*/ 0 h 245173"/>
                <a:gd name="connsiteX1" fmla="*/ 188595 w 188595"/>
                <a:gd name="connsiteY1" fmla="*/ 71532 h 245173"/>
                <a:gd name="connsiteX2" fmla="*/ 188595 w 188595"/>
                <a:gd name="connsiteY2" fmla="*/ 245174 h 245173"/>
                <a:gd name="connsiteX3" fmla="*/ 0 w 188595"/>
                <a:gd name="connsiteY3" fmla="*/ 245174 h 245173"/>
                <a:gd name="connsiteX4" fmla="*/ 0 w 188595"/>
                <a:gd name="connsiteY4" fmla="*/ 0 h 245173"/>
                <a:gd name="connsiteX5" fmla="*/ 117063 w 188595"/>
                <a:gd name="connsiteY5" fmla="*/ 0 h 245173"/>
                <a:gd name="connsiteX6" fmla="*/ 103727 w 188595"/>
                <a:gd name="connsiteY6" fmla="*/ 18860 h 245173"/>
                <a:gd name="connsiteX7" fmla="*/ 18860 w 188595"/>
                <a:gd name="connsiteY7" fmla="*/ 18860 h 245173"/>
                <a:gd name="connsiteX8" fmla="*/ 18860 w 188595"/>
                <a:gd name="connsiteY8" fmla="*/ 226314 h 245173"/>
                <a:gd name="connsiteX9" fmla="*/ 169736 w 188595"/>
                <a:gd name="connsiteY9" fmla="*/ 226314 h 245173"/>
                <a:gd name="connsiteX10" fmla="*/ 169736 w 188595"/>
                <a:gd name="connsiteY10" fmla="*/ 84868 h 245173"/>
                <a:gd name="connsiteX11" fmla="*/ 103727 w 188595"/>
                <a:gd name="connsiteY11" fmla="*/ 84868 h 245173"/>
                <a:gd name="connsiteX12" fmla="*/ 103727 w 188595"/>
                <a:gd name="connsiteY12" fmla="*/ 18860 h 245173"/>
                <a:gd name="connsiteX13" fmla="*/ 156392 w 188595"/>
                <a:gd name="connsiteY13" fmla="*/ 66008 h 245173"/>
                <a:gd name="connsiteX14" fmla="*/ 122587 w 188595"/>
                <a:gd name="connsiteY14" fmla="*/ 32203 h 245173"/>
                <a:gd name="connsiteX15" fmla="*/ 122587 w 188595"/>
                <a:gd name="connsiteY15" fmla="*/ 66008 h 245173"/>
                <a:gd name="connsiteX16" fmla="*/ 156392 w 188595"/>
                <a:gd name="connsiteY16" fmla="*/ 66008 h 24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595" h="245173">
                  <a:moveTo>
                    <a:pt x="117063" y="0"/>
                  </a:moveTo>
                  <a:lnTo>
                    <a:pt x="188595" y="71532"/>
                  </a:lnTo>
                  <a:lnTo>
                    <a:pt x="188595" y="245174"/>
                  </a:lnTo>
                  <a:lnTo>
                    <a:pt x="0" y="245174"/>
                  </a:lnTo>
                  <a:lnTo>
                    <a:pt x="0" y="0"/>
                  </a:lnTo>
                  <a:lnTo>
                    <a:pt x="117063" y="0"/>
                  </a:lnTo>
                  <a:close/>
                  <a:moveTo>
                    <a:pt x="103727" y="18860"/>
                  </a:moveTo>
                  <a:lnTo>
                    <a:pt x="18860" y="18860"/>
                  </a:lnTo>
                  <a:lnTo>
                    <a:pt x="18860" y="226314"/>
                  </a:lnTo>
                  <a:lnTo>
                    <a:pt x="169736" y="226314"/>
                  </a:lnTo>
                  <a:lnTo>
                    <a:pt x="169736" y="84868"/>
                  </a:lnTo>
                  <a:lnTo>
                    <a:pt x="103727" y="84868"/>
                  </a:lnTo>
                  <a:lnTo>
                    <a:pt x="103727" y="18860"/>
                  </a:lnTo>
                  <a:close/>
                  <a:moveTo>
                    <a:pt x="156392" y="66008"/>
                  </a:moveTo>
                  <a:lnTo>
                    <a:pt x="122587" y="32203"/>
                  </a:lnTo>
                  <a:lnTo>
                    <a:pt x="122587" y="66008"/>
                  </a:lnTo>
                  <a:lnTo>
                    <a:pt x="156392" y="66008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07E6EB67-F0E4-4FCA-80D9-7AE02014B54E}"/>
                </a:ext>
              </a:extLst>
            </p:cNvPr>
            <p:cNvSpPr/>
            <p:nvPr/>
          </p:nvSpPr>
          <p:spPr>
            <a:xfrm>
              <a:off x="7110808" y="4001694"/>
              <a:ext cx="113157" cy="56578"/>
            </a:xfrm>
            <a:custGeom>
              <a:avLst/>
              <a:gdLst>
                <a:gd name="connsiteX0" fmla="*/ 75438 w 113157"/>
                <a:gd name="connsiteY0" fmla="*/ 37719 h 56578"/>
                <a:gd name="connsiteX1" fmla="*/ 75438 w 113157"/>
                <a:gd name="connsiteY1" fmla="*/ 56579 h 56578"/>
                <a:gd name="connsiteX2" fmla="*/ 0 w 113157"/>
                <a:gd name="connsiteY2" fmla="*/ 56579 h 56578"/>
                <a:gd name="connsiteX3" fmla="*/ 0 w 113157"/>
                <a:gd name="connsiteY3" fmla="*/ 37719 h 56578"/>
                <a:gd name="connsiteX4" fmla="*/ 75438 w 113157"/>
                <a:gd name="connsiteY4" fmla="*/ 37719 h 56578"/>
                <a:gd name="connsiteX5" fmla="*/ 113157 w 113157"/>
                <a:gd name="connsiteY5" fmla="*/ 0 h 56578"/>
                <a:gd name="connsiteX6" fmla="*/ 113157 w 113157"/>
                <a:gd name="connsiteY6" fmla="*/ 18860 h 56578"/>
                <a:gd name="connsiteX7" fmla="*/ 0 w 113157"/>
                <a:gd name="connsiteY7" fmla="*/ 18860 h 56578"/>
                <a:gd name="connsiteX8" fmla="*/ 0 w 113157"/>
                <a:gd name="connsiteY8" fmla="*/ 0 h 56578"/>
                <a:gd name="connsiteX9" fmla="*/ 113157 w 113157"/>
                <a:gd name="connsiteY9" fmla="*/ 0 h 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157" h="56578">
                  <a:moveTo>
                    <a:pt x="75438" y="37719"/>
                  </a:moveTo>
                  <a:lnTo>
                    <a:pt x="75438" y="56579"/>
                  </a:lnTo>
                  <a:lnTo>
                    <a:pt x="0" y="56579"/>
                  </a:lnTo>
                  <a:lnTo>
                    <a:pt x="0" y="37719"/>
                  </a:lnTo>
                  <a:lnTo>
                    <a:pt x="75438" y="37719"/>
                  </a:lnTo>
                  <a:close/>
                  <a:moveTo>
                    <a:pt x="113157" y="0"/>
                  </a:moveTo>
                  <a:lnTo>
                    <a:pt x="113157" y="18860"/>
                  </a:lnTo>
                  <a:lnTo>
                    <a:pt x="0" y="18860"/>
                  </a:lnTo>
                  <a:lnTo>
                    <a:pt x="0" y="0"/>
                  </a:lnTo>
                  <a:lnTo>
                    <a:pt x="113157" y="0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8" name="Graphic 64">
            <a:extLst>
              <a:ext uri="{FF2B5EF4-FFF2-40B4-BE49-F238E27FC236}">
                <a16:creationId xmlns:a16="http://schemas.microsoft.com/office/drawing/2014/main" id="{36E7AF1D-E229-4E3C-BD0C-108E68FA2891}"/>
              </a:ext>
            </a:extLst>
          </p:cNvPr>
          <p:cNvGrpSpPr/>
          <p:nvPr/>
        </p:nvGrpSpPr>
        <p:grpSpPr>
          <a:xfrm>
            <a:off x="4913380" y="3883566"/>
            <a:ext cx="264033" cy="226314"/>
            <a:chOff x="6320582" y="3888537"/>
            <a:chExt cx="264033" cy="226314"/>
          </a:xfrm>
          <a:solidFill>
            <a:srgbClr val="FFFFFF"/>
          </a:solidFill>
        </p:grpSpPr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372A28F-D3C3-4054-A15C-D422DCD6913A}"/>
                </a:ext>
              </a:extLst>
            </p:cNvPr>
            <p:cNvSpPr/>
            <p:nvPr/>
          </p:nvSpPr>
          <p:spPr>
            <a:xfrm>
              <a:off x="6320582" y="3888537"/>
              <a:ext cx="264033" cy="226314"/>
            </a:xfrm>
            <a:custGeom>
              <a:avLst/>
              <a:gdLst>
                <a:gd name="connsiteX0" fmla="*/ 264033 w 264033"/>
                <a:gd name="connsiteY0" fmla="*/ 0 h 226314"/>
                <a:gd name="connsiteX1" fmla="*/ 264033 w 264033"/>
                <a:gd name="connsiteY1" fmla="*/ 188595 h 226314"/>
                <a:gd name="connsiteX2" fmla="*/ 141446 w 264033"/>
                <a:gd name="connsiteY2" fmla="*/ 188595 h 226314"/>
                <a:gd name="connsiteX3" fmla="*/ 141446 w 264033"/>
                <a:gd name="connsiteY3" fmla="*/ 207455 h 226314"/>
                <a:gd name="connsiteX4" fmla="*/ 188595 w 264033"/>
                <a:gd name="connsiteY4" fmla="*/ 207455 h 226314"/>
                <a:gd name="connsiteX5" fmla="*/ 188595 w 264033"/>
                <a:gd name="connsiteY5" fmla="*/ 226314 h 226314"/>
                <a:gd name="connsiteX6" fmla="*/ 75438 w 264033"/>
                <a:gd name="connsiteY6" fmla="*/ 226314 h 226314"/>
                <a:gd name="connsiteX7" fmla="*/ 75438 w 264033"/>
                <a:gd name="connsiteY7" fmla="*/ 207455 h 226314"/>
                <a:gd name="connsiteX8" fmla="*/ 122587 w 264033"/>
                <a:gd name="connsiteY8" fmla="*/ 207455 h 226314"/>
                <a:gd name="connsiteX9" fmla="*/ 122587 w 264033"/>
                <a:gd name="connsiteY9" fmla="*/ 188595 h 226314"/>
                <a:gd name="connsiteX10" fmla="*/ 0 w 264033"/>
                <a:gd name="connsiteY10" fmla="*/ 188595 h 226314"/>
                <a:gd name="connsiteX11" fmla="*/ 0 w 264033"/>
                <a:gd name="connsiteY11" fmla="*/ 0 h 226314"/>
                <a:gd name="connsiteX12" fmla="*/ 264033 w 264033"/>
                <a:gd name="connsiteY12" fmla="*/ 0 h 226314"/>
                <a:gd name="connsiteX13" fmla="*/ 245174 w 264033"/>
                <a:gd name="connsiteY13" fmla="*/ 18860 h 226314"/>
                <a:gd name="connsiteX14" fmla="*/ 18860 w 264033"/>
                <a:gd name="connsiteY14" fmla="*/ 18860 h 226314"/>
                <a:gd name="connsiteX15" fmla="*/ 18860 w 264033"/>
                <a:gd name="connsiteY15" fmla="*/ 169736 h 226314"/>
                <a:gd name="connsiteX16" fmla="*/ 245174 w 264033"/>
                <a:gd name="connsiteY16" fmla="*/ 169736 h 226314"/>
                <a:gd name="connsiteX17" fmla="*/ 245174 w 264033"/>
                <a:gd name="connsiteY17" fmla="*/ 18860 h 2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4033" h="226314">
                  <a:moveTo>
                    <a:pt x="264033" y="0"/>
                  </a:moveTo>
                  <a:lnTo>
                    <a:pt x="264033" y="188595"/>
                  </a:lnTo>
                  <a:lnTo>
                    <a:pt x="141446" y="188595"/>
                  </a:lnTo>
                  <a:lnTo>
                    <a:pt x="141446" y="207455"/>
                  </a:lnTo>
                  <a:lnTo>
                    <a:pt x="188595" y="207455"/>
                  </a:lnTo>
                  <a:lnTo>
                    <a:pt x="188595" y="226314"/>
                  </a:lnTo>
                  <a:lnTo>
                    <a:pt x="75438" y="226314"/>
                  </a:lnTo>
                  <a:lnTo>
                    <a:pt x="75438" y="207455"/>
                  </a:lnTo>
                  <a:lnTo>
                    <a:pt x="122587" y="207455"/>
                  </a:lnTo>
                  <a:lnTo>
                    <a:pt x="122587" y="188595"/>
                  </a:lnTo>
                  <a:lnTo>
                    <a:pt x="0" y="188595"/>
                  </a:lnTo>
                  <a:lnTo>
                    <a:pt x="0" y="0"/>
                  </a:lnTo>
                  <a:lnTo>
                    <a:pt x="264033" y="0"/>
                  </a:lnTo>
                  <a:close/>
                  <a:moveTo>
                    <a:pt x="245174" y="18860"/>
                  </a:moveTo>
                  <a:lnTo>
                    <a:pt x="18860" y="18860"/>
                  </a:lnTo>
                  <a:lnTo>
                    <a:pt x="18860" y="169736"/>
                  </a:lnTo>
                  <a:lnTo>
                    <a:pt x="245174" y="169736"/>
                  </a:lnTo>
                  <a:lnTo>
                    <a:pt x="245174" y="18860"/>
                  </a:ln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369DF39-FD4A-4802-9591-37924A5B60C7}"/>
                </a:ext>
              </a:extLst>
            </p:cNvPr>
            <p:cNvSpPr/>
            <p:nvPr/>
          </p:nvSpPr>
          <p:spPr>
            <a:xfrm>
              <a:off x="6410165" y="3940400"/>
              <a:ext cx="84867" cy="84867"/>
            </a:xfrm>
            <a:custGeom>
              <a:avLst/>
              <a:gdLst>
                <a:gd name="connsiteX0" fmla="*/ 74880 w 84867"/>
                <a:gd name="connsiteY0" fmla="*/ 46589 h 84867"/>
                <a:gd name="connsiteX1" fmla="*/ 75152 w 84867"/>
                <a:gd name="connsiteY1" fmla="*/ 42434 h 84867"/>
                <a:gd name="connsiteX2" fmla="*/ 74834 w 84867"/>
                <a:gd name="connsiteY2" fmla="*/ 38279 h 84867"/>
                <a:gd name="connsiteX3" fmla="*/ 84059 w 84867"/>
                <a:gd name="connsiteY3" fmla="*/ 31295 h 84867"/>
                <a:gd name="connsiteX4" fmla="*/ 84604 w 84867"/>
                <a:gd name="connsiteY4" fmla="*/ 28599 h 84867"/>
                <a:gd name="connsiteX5" fmla="*/ 75879 w 84867"/>
                <a:gd name="connsiteY5" fmla="*/ 13923 h 84867"/>
                <a:gd name="connsiteX6" fmla="*/ 73198 w 84867"/>
                <a:gd name="connsiteY6" fmla="*/ 12951 h 84867"/>
                <a:gd name="connsiteX7" fmla="*/ 62338 w 84867"/>
                <a:gd name="connsiteY7" fmla="*/ 17195 h 84867"/>
                <a:gd name="connsiteX8" fmla="*/ 54976 w 84867"/>
                <a:gd name="connsiteY8" fmla="*/ 13039 h 84867"/>
                <a:gd name="connsiteX9" fmla="*/ 53340 w 84867"/>
                <a:gd name="connsiteY9" fmla="*/ 1812 h 84867"/>
                <a:gd name="connsiteX10" fmla="*/ 51159 w 84867"/>
                <a:gd name="connsiteY10" fmla="*/ 0 h 84867"/>
                <a:gd name="connsiteX11" fmla="*/ 33709 w 84867"/>
                <a:gd name="connsiteY11" fmla="*/ 0 h 84867"/>
                <a:gd name="connsiteX12" fmla="*/ 31573 w 84867"/>
                <a:gd name="connsiteY12" fmla="*/ 1812 h 84867"/>
                <a:gd name="connsiteX13" fmla="*/ 29937 w 84867"/>
                <a:gd name="connsiteY13" fmla="*/ 13039 h 84867"/>
                <a:gd name="connsiteX14" fmla="*/ 22576 w 84867"/>
                <a:gd name="connsiteY14" fmla="*/ 17195 h 84867"/>
                <a:gd name="connsiteX15" fmla="*/ 11715 w 84867"/>
                <a:gd name="connsiteY15" fmla="*/ 12951 h 84867"/>
                <a:gd name="connsiteX16" fmla="*/ 9034 w 84867"/>
                <a:gd name="connsiteY16" fmla="*/ 13923 h 84867"/>
                <a:gd name="connsiteX17" fmla="*/ 354 w 84867"/>
                <a:gd name="connsiteY17" fmla="*/ 28599 h 84867"/>
                <a:gd name="connsiteX18" fmla="*/ 900 w 84867"/>
                <a:gd name="connsiteY18" fmla="*/ 31295 h 84867"/>
                <a:gd name="connsiteX19" fmla="*/ 10125 w 84867"/>
                <a:gd name="connsiteY19" fmla="*/ 38279 h 84867"/>
                <a:gd name="connsiteX20" fmla="*/ 9715 w 84867"/>
                <a:gd name="connsiteY20" fmla="*/ 42434 h 84867"/>
                <a:gd name="connsiteX21" fmla="*/ 10034 w 84867"/>
                <a:gd name="connsiteY21" fmla="*/ 46589 h 84867"/>
                <a:gd name="connsiteX22" fmla="*/ 809 w 84867"/>
                <a:gd name="connsiteY22" fmla="*/ 53573 h 84867"/>
                <a:gd name="connsiteX23" fmla="*/ 263 w 84867"/>
                <a:gd name="connsiteY23" fmla="*/ 56269 h 84867"/>
                <a:gd name="connsiteX24" fmla="*/ 8988 w 84867"/>
                <a:gd name="connsiteY24" fmla="*/ 70944 h 84867"/>
                <a:gd name="connsiteX25" fmla="*/ 11669 w 84867"/>
                <a:gd name="connsiteY25" fmla="*/ 71916 h 84867"/>
                <a:gd name="connsiteX26" fmla="*/ 22530 w 84867"/>
                <a:gd name="connsiteY26" fmla="*/ 67673 h 84867"/>
                <a:gd name="connsiteX27" fmla="*/ 29892 w 84867"/>
                <a:gd name="connsiteY27" fmla="*/ 71828 h 84867"/>
                <a:gd name="connsiteX28" fmla="*/ 31528 w 84867"/>
                <a:gd name="connsiteY28" fmla="*/ 83055 h 84867"/>
                <a:gd name="connsiteX29" fmla="*/ 33709 w 84867"/>
                <a:gd name="connsiteY29" fmla="*/ 84868 h 84867"/>
                <a:gd name="connsiteX30" fmla="*/ 51159 w 84867"/>
                <a:gd name="connsiteY30" fmla="*/ 84868 h 84867"/>
                <a:gd name="connsiteX31" fmla="*/ 53295 w 84867"/>
                <a:gd name="connsiteY31" fmla="*/ 83055 h 84867"/>
                <a:gd name="connsiteX32" fmla="*/ 54931 w 84867"/>
                <a:gd name="connsiteY32" fmla="*/ 71828 h 84867"/>
                <a:gd name="connsiteX33" fmla="*/ 62292 w 84867"/>
                <a:gd name="connsiteY33" fmla="*/ 67673 h 84867"/>
                <a:gd name="connsiteX34" fmla="*/ 73153 w 84867"/>
                <a:gd name="connsiteY34" fmla="*/ 71916 h 84867"/>
                <a:gd name="connsiteX35" fmla="*/ 75834 w 84867"/>
                <a:gd name="connsiteY35" fmla="*/ 70944 h 84867"/>
                <a:gd name="connsiteX36" fmla="*/ 84559 w 84867"/>
                <a:gd name="connsiteY36" fmla="*/ 56269 h 84867"/>
                <a:gd name="connsiteX37" fmla="*/ 84013 w 84867"/>
                <a:gd name="connsiteY37" fmla="*/ 53573 h 84867"/>
                <a:gd name="connsiteX38" fmla="*/ 74880 w 84867"/>
                <a:gd name="connsiteY38" fmla="*/ 46589 h 84867"/>
                <a:gd name="connsiteX39" fmla="*/ 42434 w 84867"/>
                <a:gd name="connsiteY39" fmla="*/ 58347 h 84867"/>
                <a:gd name="connsiteX40" fmla="*/ 26075 w 84867"/>
                <a:gd name="connsiteY40" fmla="*/ 42434 h 84867"/>
                <a:gd name="connsiteX41" fmla="*/ 42434 w 84867"/>
                <a:gd name="connsiteY41" fmla="*/ 26521 h 84867"/>
                <a:gd name="connsiteX42" fmla="*/ 58793 w 84867"/>
                <a:gd name="connsiteY42" fmla="*/ 42434 h 84867"/>
                <a:gd name="connsiteX43" fmla="*/ 42434 w 84867"/>
                <a:gd name="connsiteY43" fmla="*/ 58347 h 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4867" h="84867">
                  <a:moveTo>
                    <a:pt x="74880" y="46589"/>
                  </a:moveTo>
                  <a:cubicBezTo>
                    <a:pt x="75061" y="45263"/>
                    <a:pt x="75152" y="43893"/>
                    <a:pt x="75152" y="42434"/>
                  </a:cubicBezTo>
                  <a:cubicBezTo>
                    <a:pt x="75152" y="41019"/>
                    <a:pt x="75061" y="39605"/>
                    <a:pt x="74834" y="38279"/>
                  </a:cubicBezTo>
                  <a:lnTo>
                    <a:pt x="84059" y="31295"/>
                  </a:lnTo>
                  <a:cubicBezTo>
                    <a:pt x="84877" y="30676"/>
                    <a:pt x="85104" y="29483"/>
                    <a:pt x="84604" y="28599"/>
                  </a:cubicBezTo>
                  <a:lnTo>
                    <a:pt x="75879" y="13923"/>
                  </a:lnTo>
                  <a:cubicBezTo>
                    <a:pt x="75334" y="12951"/>
                    <a:pt x="74198" y="12642"/>
                    <a:pt x="73198" y="12951"/>
                  </a:cubicBezTo>
                  <a:lnTo>
                    <a:pt x="62338" y="17195"/>
                  </a:lnTo>
                  <a:cubicBezTo>
                    <a:pt x="60066" y="15515"/>
                    <a:pt x="57657" y="14100"/>
                    <a:pt x="54976" y="13039"/>
                  </a:cubicBezTo>
                  <a:lnTo>
                    <a:pt x="53340" y="1812"/>
                  </a:lnTo>
                  <a:cubicBezTo>
                    <a:pt x="53158" y="752"/>
                    <a:pt x="52249" y="0"/>
                    <a:pt x="51159" y="0"/>
                  </a:cubicBezTo>
                  <a:lnTo>
                    <a:pt x="33709" y="0"/>
                  </a:lnTo>
                  <a:cubicBezTo>
                    <a:pt x="32618" y="0"/>
                    <a:pt x="31755" y="752"/>
                    <a:pt x="31573" y="1812"/>
                  </a:cubicBezTo>
                  <a:lnTo>
                    <a:pt x="29937" y="13039"/>
                  </a:lnTo>
                  <a:cubicBezTo>
                    <a:pt x="27256" y="14100"/>
                    <a:pt x="24802" y="15559"/>
                    <a:pt x="22576" y="17195"/>
                  </a:cubicBezTo>
                  <a:lnTo>
                    <a:pt x="11715" y="12951"/>
                  </a:lnTo>
                  <a:cubicBezTo>
                    <a:pt x="10715" y="12598"/>
                    <a:pt x="9579" y="12951"/>
                    <a:pt x="9034" y="13923"/>
                  </a:cubicBezTo>
                  <a:lnTo>
                    <a:pt x="354" y="28599"/>
                  </a:lnTo>
                  <a:cubicBezTo>
                    <a:pt x="-191" y="29527"/>
                    <a:pt x="-9" y="30676"/>
                    <a:pt x="900" y="31295"/>
                  </a:cubicBezTo>
                  <a:lnTo>
                    <a:pt x="10125" y="38279"/>
                  </a:lnTo>
                  <a:cubicBezTo>
                    <a:pt x="9897" y="39605"/>
                    <a:pt x="9715" y="41064"/>
                    <a:pt x="9715" y="42434"/>
                  </a:cubicBezTo>
                  <a:cubicBezTo>
                    <a:pt x="9715" y="43804"/>
                    <a:pt x="9806" y="45263"/>
                    <a:pt x="10034" y="46589"/>
                  </a:cubicBezTo>
                  <a:lnTo>
                    <a:pt x="809" y="53573"/>
                  </a:lnTo>
                  <a:cubicBezTo>
                    <a:pt x="-9" y="54191"/>
                    <a:pt x="-236" y="55385"/>
                    <a:pt x="263" y="56269"/>
                  </a:cubicBezTo>
                  <a:lnTo>
                    <a:pt x="8988" y="70944"/>
                  </a:lnTo>
                  <a:cubicBezTo>
                    <a:pt x="9534" y="71916"/>
                    <a:pt x="10670" y="72226"/>
                    <a:pt x="11669" y="71916"/>
                  </a:cubicBezTo>
                  <a:lnTo>
                    <a:pt x="22530" y="67673"/>
                  </a:lnTo>
                  <a:cubicBezTo>
                    <a:pt x="24802" y="69353"/>
                    <a:pt x="27211" y="70767"/>
                    <a:pt x="29892" y="71828"/>
                  </a:cubicBezTo>
                  <a:lnTo>
                    <a:pt x="31528" y="83055"/>
                  </a:lnTo>
                  <a:cubicBezTo>
                    <a:pt x="31755" y="84116"/>
                    <a:pt x="32618" y="84868"/>
                    <a:pt x="33709" y="84868"/>
                  </a:cubicBezTo>
                  <a:lnTo>
                    <a:pt x="51159" y="84868"/>
                  </a:lnTo>
                  <a:cubicBezTo>
                    <a:pt x="52249" y="84868"/>
                    <a:pt x="53158" y="84116"/>
                    <a:pt x="53295" y="83055"/>
                  </a:cubicBezTo>
                  <a:lnTo>
                    <a:pt x="54931" y="71828"/>
                  </a:lnTo>
                  <a:cubicBezTo>
                    <a:pt x="57611" y="70767"/>
                    <a:pt x="60066" y="69353"/>
                    <a:pt x="62292" y="67673"/>
                  </a:cubicBezTo>
                  <a:lnTo>
                    <a:pt x="73153" y="71916"/>
                  </a:lnTo>
                  <a:cubicBezTo>
                    <a:pt x="74153" y="72270"/>
                    <a:pt x="75288" y="71916"/>
                    <a:pt x="75834" y="70944"/>
                  </a:cubicBezTo>
                  <a:lnTo>
                    <a:pt x="84559" y="56269"/>
                  </a:lnTo>
                  <a:cubicBezTo>
                    <a:pt x="85104" y="55297"/>
                    <a:pt x="84877" y="54191"/>
                    <a:pt x="84013" y="53573"/>
                  </a:cubicBezTo>
                  <a:lnTo>
                    <a:pt x="74880" y="46589"/>
                  </a:lnTo>
                  <a:close/>
                  <a:moveTo>
                    <a:pt x="42434" y="58347"/>
                  </a:moveTo>
                  <a:cubicBezTo>
                    <a:pt x="33436" y="58347"/>
                    <a:pt x="26075" y="51186"/>
                    <a:pt x="26075" y="42434"/>
                  </a:cubicBezTo>
                  <a:cubicBezTo>
                    <a:pt x="26075" y="33682"/>
                    <a:pt x="33436" y="26521"/>
                    <a:pt x="42434" y="26521"/>
                  </a:cubicBezTo>
                  <a:cubicBezTo>
                    <a:pt x="51431" y="26521"/>
                    <a:pt x="58793" y="33682"/>
                    <a:pt x="58793" y="42434"/>
                  </a:cubicBezTo>
                  <a:cubicBezTo>
                    <a:pt x="58793" y="51186"/>
                    <a:pt x="51431" y="58347"/>
                    <a:pt x="42434" y="58347"/>
                  </a:cubicBezTo>
                  <a:close/>
                </a:path>
              </a:pathLst>
            </a:custGeom>
            <a:solidFill>
              <a:srgbClr val="FFFFFF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844F01D-B9B3-4BB1-99C3-E007AEA66056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38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C20D9A0-884B-4F4A-9928-E983C9AF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106" y="1415045"/>
            <a:ext cx="266700" cy="2667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7F9DDDF-0EC9-4090-BB12-8579E07A6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8488" y="1415045"/>
            <a:ext cx="266700" cy="2667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6BD4C464-D53B-46C5-BF1C-3D3523064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4875" y="1434095"/>
            <a:ext cx="228600" cy="2286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3D8B111-85E0-4248-92C9-DAA5BABA5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6614" y="1434095"/>
            <a:ext cx="228600" cy="228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39DA694-58E3-4C14-9CB8-D947252F79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8360" y="1419808"/>
            <a:ext cx="247650" cy="2571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48B7228-08C1-4620-8BC6-7152856A0D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2667" y="1424570"/>
            <a:ext cx="266700" cy="2476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D298229-FA4A-4355-98C1-334C155294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87270" y="1424570"/>
            <a:ext cx="219075" cy="247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6F85111-F270-4079-8176-A4A6BC5937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46545" y="1424570"/>
            <a:ext cx="266700" cy="247650"/>
          </a:xfrm>
          <a:prstGeom prst="rect">
            <a:avLst/>
          </a:prstGeom>
        </p:spPr>
      </p:pic>
      <p:pic>
        <p:nvPicPr>
          <p:cNvPr id="500" name="Graphic 499">
            <a:extLst>
              <a:ext uri="{FF2B5EF4-FFF2-40B4-BE49-F238E27FC236}">
                <a16:creationId xmlns:a16="http://schemas.microsoft.com/office/drawing/2014/main" id="{0D1B1447-E1FE-4997-96DB-03CE175702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11218" y="1434095"/>
            <a:ext cx="228600" cy="228600"/>
          </a:xfrm>
          <a:prstGeom prst="rect">
            <a:avLst/>
          </a:prstGeom>
        </p:spPr>
      </p:pic>
      <p:pic>
        <p:nvPicPr>
          <p:cNvPr id="509" name="Graphic 508">
            <a:extLst>
              <a:ext uri="{FF2B5EF4-FFF2-40B4-BE49-F238E27FC236}">
                <a16:creationId xmlns:a16="http://schemas.microsoft.com/office/drawing/2014/main" id="{7C46FD31-D2EF-4F06-A41F-53988314AB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29848" y="1424570"/>
            <a:ext cx="247650" cy="24765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116FAD8-14AA-4AF9-A752-960966C6AA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58378" y="1424570"/>
            <a:ext cx="190500" cy="2476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21E19BE-BA9D-4D72-976A-68AAC275773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88394" y="2239848"/>
            <a:ext cx="238125" cy="2381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05D9EFC2-1AA7-433D-9E42-CC5E1FBFF8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78135" y="2225560"/>
            <a:ext cx="247650" cy="2667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45C07EFA-3E03-42C9-B2AD-A7CCB2E2BA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40207" y="2225560"/>
            <a:ext cx="190500" cy="2667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2234AD3F-6CCF-4140-A0B7-BD38E4B0EE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31656" y="2244610"/>
            <a:ext cx="228600" cy="2286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F168023-5573-490F-9201-0A16CD83808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49312" y="2244610"/>
            <a:ext cx="228600" cy="228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DEE1FF2E-2B60-4012-A580-C117593B726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065595" y="2244610"/>
            <a:ext cx="2286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9E453216-FD0A-4775-A42B-8435BA2D47B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91618" y="2240676"/>
            <a:ext cx="190500" cy="27622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2757336F-A450-4538-B4B2-F790145D984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98885" y="2254549"/>
            <a:ext cx="228600" cy="2286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A0CEB3F1-A03A-44EA-9972-D8F91EE8FDB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887625" y="2239848"/>
            <a:ext cx="266700" cy="238125"/>
          </a:xfrm>
          <a:prstGeom prst="rect">
            <a:avLst/>
          </a:prstGeom>
        </p:spPr>
      </p:pic>
      <p:pic>
        <p:nvPicPr>
          <p:cNvPr id="374" name="Graphic 184">
            <a:extLst>
              <a:ext uri="{FF2B5EF4-FFF2-40B4-BE49-F238E27FC236}">
                <a16:creationId xmlns:a16="http://schemas.microsoft.com/office/drawing/2014/main" id="{2252E918-C7C8-4D98-A445-265B08065CE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783335" y="3070743"/>
            <a:ext cx="266700" cy="2095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737C0D9-D7DD-484C-BF2D-CB29667A649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66423" y="3070743"/>
            <a:ext cx="266700" cy="2095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E064E03-9E4A-4A35-9EA9-13B2CAC6F30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632484" y="3042168"/>
            <a:ext cx="266700" cy="2667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2314859-A511-47F9-AA6C-EBE91E7A2D0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917223" y="3065567"/>
            <a:ext cx="276225" cy="20002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6CD9E2F-CE80-4F60-8DA3-8695B9D74A6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98427" y="3070329"/>
            <a:ext cx="266700" cy="1905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E4E9D71-528B-4760-9A26-8D1767A0609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484045" y="3070329"/>
            <a:ext cx="266700" cy="1905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920C1AB-A6B6-4CAC-9DB8-B057987AA97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785257" y="3070329"/>
            <a:ext cx="266700" cy="1905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19259BF-B999-4680-A9CE-5105599490E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061784" y="3070329"/>
            <a:ext cx="266700" cy="1905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8B5D385-C36A-46E3-A50A-4FD86E54D1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390563" y="3064436"/>
            <a:ext cx="222164" cy="22216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1149581F-CC1B-4803-A996-4F5F1B709AA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1320278" y="2254135"/>
            <a:ext cx="266700" cy="209550"/>
          </a:xfrm>
          <a:prstGeom prst="rect">
            <a:avLst/>
          </a:prstGeom>
        </p:spPr>
      </p:pic>
      <p:pic>
        <p:nvPicPr>
          <p:cNvPr id="451" name="Graphic 450">
            <a:extLst>
              <a:ext uri="{FF2B5EF4-FFF2-40B4-BE49-F238E27FC236}">
                <a16:creationId xmlns:a16="http://schemas.microsoft.com/office/drawing/2014/main" id="{672AA5ED-34DB-4B8A-AEAB-BB0C58FFB2B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624936" y="2235085"/>
            <a:ext cx="228600" cy="247650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0B519EDC-0C0F-4A46-87AD-FC9194DE1F6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41119" y="3055111"/>
            <a:ext cx="220936" cy="220936"/>
          </a:xfrm>
          <a:prstGeom prst="rect">
            <a:avLst/>
          </a:prstGeom>
        </p:spPr>
      </p:pic>
      <p:pic>
        <p:nvPicPr>
          <p:cNvPr id="531" name="Graphic 530">
            <a:extLst>
              <a:ext uri="{FF2B5EF4-FFF2-40B4-BE49-F238E27FC236}">
                <a16:creationId xmlns:a16="http://schemas.microsoft.com/office/drawing/2014/main" id="{FDFA3726-5955-40B9-8C60-EF6548BDB67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45642" y="3863373"/>
            <a:ext cx="266700" cy="266700"/>
          </a:xfrm>
          <a:prstGeom prst="rect">
            <a:avLst/>
          </a:prstGeom>
        </p:spPr>
      </p:pic>
      <p:pic>
        <p:nvPicPr>
          <p:cNvPr id="532" name="Graphic 531">
            <a:extLst>
              <a:ext uri="{FF2B5EF4-FFF2-40B4-BE49-F238E27FC236}">
                <a16:creationId xmlns:a16="http://schemas.microsoft.com/office/drawing/2014/main" id="{CDC62F36-40A1-4B50-8C2F-DF54682AC57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503696" y="3872898"/>
            <a:ext cx="266700" cy="247650"/>
          </a:xfrm>
          <a:prstGeom prst="rect">
            <a:avLst/>
          </a:prstGeom>
        </p:spPr>
      </p:pic>
      <p:pic>
        <p:nvPicPr>
          <p:cNvPr id="533" name="Graphic 532">
            <a:extLst>
              <a:ext uri="{FF2B5EF4-FFF2-40B4-BE49-F238E27FC236}">
                <a16:creationId xmlns:a16="http://schemas.microsoft.com/office/drawing/2014/main" id="{1CE49609-0028-46C0-BAD3-4B05CEF76B9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773396" y="3858611"/>
            <a:ext cx="266700" cy="276225"/>
          </a:xfrm>
          <a:prstGeom prst="rect">
            <a:avLst/>
          </a:prstGeom>
        </p:spPr>
      </p:pic>
      <p:pic>
        <p:nvPicPr>
          <p:cNvPr id="534" name="Graphic 533">
            <a:extLst>
              <a:ext uri="{FF2B5EF4-FFF2-40B4-BE49-F238E27FC236}">
                <a16:creationId xmlns:a16="http://schemas.microsoft.com/office/drawing/2014/main" id="{404A4C6F-C54D-4C34-8389-90968D6EF80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56484" y="3863373"/>
            <a:ext cx="266700" cy="2667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76918F2-4CBD-4630-990F-3AAC7A8EDB2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349726" y="3872898"/>
            <a:ext cx="247650" cy="2476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EC73877-CD67-4272-83B5-B365A20CE17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213129" y="3858197"/>
            <a:ext cx="257175" cy="25717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0C9DB0A2-0EB0-4E0B-AD18-9346B6D0779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503095" y="3882423"/>
            <a:ext cx="228600" cy="2286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A8623DC-04A7-4CA8-AEF2-9A6955842A4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99545" y="3877661"/>
            <a:ext cx="238125" cy="23812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8264D3D-CF0A-468F-B656-8E922B90007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070895" y="3882423"/>
            <a:ext cx="228600" cy="2286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82C5811-DC72-4FF7-B04A-3D850D2B827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338478" y="3877661"/>
            <a:ext cx="266700" cy="23812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E7CEEBF-09BB-4899-BCC4-08F0B700821B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340156" y="3046517"/>
            <a:ext cx="266700" cy="2381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855EA4DA-3712-4F51-986A-4EC3CE8320B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635703" y="3046517"/>
            <a:ext cx="266700" cy="238125"/>
          </a:xfrm>
          <a:prstGeom prst="rect">
            <a:avLst/>
          </a:prstGeom>
        </p:spPr>
      </p:pic>
      <p:pic>
        <p:nvPicPr>
          <p:cNvPr id="620" name="Graphic 619">
            <a:extLst>
              <a:ext uri="{FF2B5EF4-FFF2-40B4-BE49-F238E27FC236}">
                <a16:creationId xmlns:a16="http://schemas.microsoft.com/office/drawing/2014/main" id="{978BCBF2-3538-4F2A-83D6-51C55372EE2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310339" y="3863373"/>
            <a:ext cx="266700" cy="266700"/>
          </a:xfrm>
          <a:prstGeom prst="rect">
            <a:avLst/>
          </a:prstGeom>
        </p:spPr>
      </p:pic>
      <p:pic>
        <p:nvPicPr>
          <p:cNvPr id="622" name="Graphic 621">
            <a:extLst>
              <a:ext uri="{FF2B5EF4-FFF2-40B4-BE49-F238E27FC236}">
                <a16:creationId xmlns:a16="http://schemas.microsoft.com/office/drawing/2014/main" id="{094B0534-4063-4E81-B64F-EDBBD375735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18237" y="4695479"/>
            <a:ext cx="266700" cy="266700"/>
          </a:xfrm>
          <a:prstGeom prst="rect">
            <a:avLst/>
          </a:prstGeom>
        </p:spPr>
      </p:pic>
      <p:pic>
        <p:nvPicPr>
          <p:cNvPr id="624" name="Graphic 623">
            <a:extLst>
              <a:ext uri="{FF2B5EF4-FFF2-40B4-BE49-F238E27FC236}">
                <a16:creationId xmlns:a16="http://schemas.microsoft.com/office/drawing/2014/main" id="{07F6204C-4FC8-4BC2-917E-EC19A9C49594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347589" y="4714529"/>
            <a:ext cx="228600" cy="228600"/>
          </a:xfrm>
          <a:prstGeom prst="rect">
            <a:avLst/>
          </a:prstGeom>
        </p:spPr>
      </p:pic>
      <p:pic>
        <p:nvPicPr>
          <p:cNvPr id="626" name="Graphic 625">
            <a:extLst>
              <a:ext uri="{FF2B5EF4-FFF2-40B4-BE49-F238E27FC236}">
                <a16:creationId xmlns:a16="http://schemas.microsoft.com/office/drawing/2014/main" id="{6E89302A-D2B2-4506-A340-98F9482F751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032381" y="4709767"/>
            <a:ext cx="285750" cy="238125"/>
          </a:xfrm>
          <a:prstGeom prst="rect">
            <a:avLst/>
          </a:prstGeom>
        </p:spPr>
      </p:pic>
      <p:pic>
        <p:nvPicPr>
          <p:cNvPr id="628" name="Graphic 627">
            <a:extLst>
              <a:ext uri="{FF2B5EF4-FFF2-40B4-BE49-F238E27FC236}">
                <a16:creationId xmlns:a16="http://schemas.microsoft.com/office/drawing/2014/main" id="{02DD839A-7ABD-417D-BD70-F894807CC92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2775318" y="4695479"/>
            <a:ext cx="266700" cy="266700"/>
          </a:xfrm>
          <a:prstGeom prst="rect">
            <a:avLst/>
          </a:prstGeom>
        </p:spPr>
      </p:pic>
      <p:pic>
        <p:nvPicPr>
          <p:cNvPr id="630" name="Graphic 629">
            <a:extLst>
              <a:ext uri="{FF2B5EF4-FFF2-40B4-BE49-F238E27FC236}">
                <a16:creationId xmlns:a16="http://schemas.microsoft.com/office/drawing/2014/main" id="{F2561E21-BF3E-49BF-A994-FC33C0386D1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911632" y="4714529"/>
            <a:ext cx="247650" cy="228600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CB61EA29-1888-444F-ACD2-D6E85BEBB7C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622131" y="4714529"/>
            <a:ext cx="247650" cy="228600"/>
          </a:xfrm>
          <a:prstGeom prst="rect">
            <a:avLst/>
          </a:prstGeom>
        </p:spPr>
      </p:pic>
      <p:pic>
        <p:nvPicPr>
          <p:cNvPr id="634" name="Graphic 633">
            <a:extLst>
              <a:ext uri="{FF2B5EF4-FFF2-40B4-BE49-F238E27FC236}">
                <a16:creationId xmlns:a16="http://schemas.microsoft.com/office/drawing/2014/main" id="{669D2B2B-32B5-480F-905A-056CE93EFC7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339787" y="4714529"/>
            <a:ext cx="247650" cy="228600"/>
          </a:xfrm>
          <a:prstGeom prst="rect">
            <a:avLst/>
          </a:prstGeom>
        </p:spPr>
      </p:pic>
      <p:pic>
        <p:nvPicPr>
          <p:cNvPr id="636" name="Graphic 635">
            <a:extLst>
              <a:ext uri="{FF2B5EF4-FFF2-40B4-BE49-F238E27FC236}">
                <a16:creationId xmlns:a16="http://schemas.microsoft.com/office/drawing/2014/main" id="{896C9AC6-D621-43F6-B1D3-75FF36237B2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056070" y="4714529"/>
            <a:ext cx="247650" cy="228600"/>
          </a:xfrm>
          <a:prstGeom prst="rect">
            <a:avLst/>
          </a:prstGeom>
        </p:spPr>
      </p:pic>
      <p:pic>
        <p:nvPicPr>
          <p:cNvPr id="638" name="Graphic 637">
            <a:extLst>
              <a:ext uri="{FF2B5EF4-FFF2-40B4-BE49-F238E27FC236}">
                <a16:creationId xmlns:a16="http://schemas.microsoft.com/office/drawing/2014/main" id="{B98EA343-5EE4-4DB2-B8DA-460EBB5D485D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772982" y="4714529"/>
            <a:ext cx="247650" cy="2286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B004E713-D3C6-4E9C-BA5C-518B96FAB09F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8510918" y="4714529"/>
            <a:ext cx="247650" cy="2286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CD9EE038-56A4-4167-A392-B6041789920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212791" y="4714529"/>
            <a:ext cx="2286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9BBE4F0F-10A6-4C9C-A3DD-FEA37BE4A2C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9907917" y="4719292"/>
            <a:ext cx="285750" cy="219075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144EC94C-A71E-498F-8E82-65D53AEE7CD5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0625764" y="4705004"/>
            <a:ext cx="266700" cy="24765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54DAF2A5-2C12-444A-869D-6187D85778B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213205" y="3882423"/>
            <a:ext cx="247650" cy="2286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EDB6A4BF-4BF3-433C-B139-43100EACAF70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615411" y="5587423"/>
            <a:ext cx="247650" cy="219075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348C6865-8B64-4FE8-9D33-E0115C268371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9892388" y="5587009"/>
            <a:ext cx="257175" cy="200025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73773340-3DF0-44E2-9477-394DAB2B20E4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757867" y="5548909"/>
            <a:ext cx="238125" cy="276225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6DA6B88B-489C-4534-AA69-0845D51F01DB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7031430" y="5558434"/>
            <a:ext cx="257175" cy="257175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907BDD52-D04D-4A5E-8841-37FC30D28977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6310384" y="5601296"/>
            <a:ext cx="266700" cy="17145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EC0AF3D8-EC93-42D0-95D7-66BED1272D1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592728" y="5601296"/>
            <a:ext cx="266700" cy="17145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34EE6B45-F638-411B-B869-2290641C5209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4901279" y="5572721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9D4C981B-790E-4043-BA64-E18370CA551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187660" y="5582246"/>
            <a:ext cx="228600" cy="20955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579E524B-9901-47D0-877E-1562D1AE510C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3454228" y="5553671"/>
            <a:ext cx="266700" cy="2667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524E9A6B-F8C4-47A3-9CF0-7B59ECC765FC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736390" y="5534621"/>
            <a:ext cx="304800" cy="3048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CA7C9F9-6A46-4C13-B761-F9DCA2AE9A4E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2036316" y="5577484"/>
            <a:ext cx="238125" cy="219075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11E163E8-8CB2-40FB-9E14-360CAB5E32D6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1288783" y="5553671"/>
            <a:ext cx="266700" cy="2667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3376BB5A-044B-459D-ABAE-4DECC9784B4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7945" y="5582246"/>
            <a:ext cx="247650" cy="20955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DC48E434-5F03-4C62-AD15-5E4BDF771A39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1334980" y="4690303"/>
            <a:ext cx="257175" cy="257175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119BC4B1-096B-4EE8-A8FA-0D8DDD865E0C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3483631" y="4714529"/>
            <a:ext cx="247650" cy="2286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2F07110-B17B-4DA2-A0C5-8D7B12CD4B84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917442" y="3046517"/>
            <a:ext cx="266700" cy="238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C651D7-5CC6-42B3-A7F4-4EF04503918F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791805" y="1415323"/>
            <a:ext cx="400518" cy="3856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379C95-B78D-4D4B-82BE-DAABFD4317CF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759463" y="2154382"/>
            <a:ext cx="478258" cy="4099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6798529-59C9-41B1-A858-9CFA1FA93AB2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88036" y="1451212"/>
            <a:ext cx="323520" cy="3235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3FA3D95-E375-4F9E-AB30-030E15882C8C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219751" y="2179349"/>
            <a:ext cx="480758" cy="39490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B92274E-FA84-4F1B-8A37-D26BBE993BD3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9194652" y="1435318"/>
            <a:ext cx="245000" cy="22615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A987945-7FDE-4C19-AF7D-6CCAD6BB87F7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353346" y="3082558"/>
            <a:ext cx="260289" cy="18592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DAD0614-F756-44E8-AD24-5D0DC03776E4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8520638" y="3062375"/>
            <a:ext cx="226286" cy="22628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C553ACB-5122-4A82-880B-AEB1309A4DA7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9225067" y="3063555"/>
            <a:ext cx="223927" cy="22392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7993E57-36D9-48DE-85AB-FF667D65E1E7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625584" y="3868063"/>
            <a:ext cx="271885" cy="2573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6E4EA90-7C48-4DA9-BD77-762C6CC7B2F1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9202438" y="5582246"/>
            <a:ext cx="209550" cy="2095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68A3C7F-AE48-47C4-AEDA-7455BCF0FBEA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4196709" y="4713325"/>
            <a:ext cx="250259" cy="2310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0467641-D19F-4F5B-ADD0-986DB53080C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8478609" y="5550950"/>
            <a:ext cx="238125" cy="2721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82A4C32-95F2-4976-B77D-94963AEB484A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1347253" y="5580646"/>
            <a:ext cx="212750" cy="2127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5C30CF-E907-43E0-BB8E-C210072172C1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9925595" y="3884855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28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3C1B6-F65F-4549-9D82-5FC86EA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(Mono)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D16C53-1857-41B3-BBDD-1D70902A5387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39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A20102-B861-4B0C-9AF2-0DBA6E25D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538" y="1378296"/>
            <a:ext cx="193248" cy="27054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BCD3680-53A7-43DB-85D9-F52506E9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517" y="1394256"/>
            <a:ext cx="213510" cy="23862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3250665-649A-4556-BCAB-C63E8D355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7567" y="1394256"/>
            <a:ext cx="213510" cy="2386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71F42E7-C4FC-40F9-BB56-A272F9FE6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6433" y="1394256"/>
            <a:ext cx="238628" cy="23862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C9C218D-B5F6-498F-9CB1-105612E959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7737" y="1381697"/>
            <a:ext cx="188390" cy="26374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1851AC9-40BC-4D3F-9C3F-95940E4B69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9875" y="1381697"/>
            <a:ext cx="263746" cy="26374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C6DA7FB-E3F3-40F8-B9CF-6862C1A539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91904" y="1381697"/>
            <a:ext cx="263746" cy="26374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64DE833-BD08-4301-BE7D-6C168E2F95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06162" y="1400536"/>
            <a:ext cx="251186" cy="22606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FE3902E-5F9C-42A5-BB65-4FBABD3BF8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26220" y="1400536"/>
            <a:ext cx="263748" cy="22606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D6496D1-6853-436D-911D-319CAD79CB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042662" y="1394256"/>
            <a:ext cx="251186" cy="23862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9C4EE91-B878-4D34-90D9-A0786C00A6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69362" y="1400536"/>
            <a:ext cx="226068" cy="22606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547B384-AF71-4ECE-8342-12FFB79034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79979" y="1400536"/>
            <a:ext cx="226068" cy="22606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520009D-DA6F-4CAA-B3FB-8EAA09BFE9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19617" y="1387977"/>
            <a:ext cx="175830" cy="2511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56DBC6B-E296-4605-9E95-DCA39AFA141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883295" y="1381697"/>
            <a:ext cx="263746" cy="26374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5CDEAA6-B6E7-45F5-86E8-A338333A10B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603219" y="1381697"/>
            <a:ext cx="263746" cy="26374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E071B2B2-4893-4AB5-BEE2-7AD87FF0B6D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326298" y="1400536"/>
            <a:ext cx="226068" cy="226068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6D19600B-D7AA-45C6-BC5B-C8F7B944BF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4288" y="2269072"/>
            <a:ext cx="263748" cy="226068"/>
          </a:xfrm>
          <a:prstGeom prst="rect">
            <a:avLst/>
          </a:prstGeom>
        </p:spPr>
      </p:pic>
      <p:pic>
        <p:nvPicPr>
          <p:cNvPr id="448" name="Graphic 447">
            <a:extLst>
              <a:ext uri="{FF2B5EF4-FFF2-40B4-BE49-F238E27FC236}">
                <a16:creationId xmlns:a16="http://schemas.microsoft.com/office/drawing/2014/main" id="{3C4D7676-9CA9-4109-8969-6A0440FD56B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306398" y="2269072"/>
            <a:ext cx="263748" cy="226068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B75D0138-A489-4FE2-AAE5-B3E7D739D25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061288" y="2269072"/>
            <a:ext cx="226068" cy="226068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3C04A3DC-10ED-48EC-8F28-4B8A2F2BB7E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766433" y="2262792"/>
            <a:ext cx="238628" cy="238628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F5408C0F-1D0C-47BE-8A07-A3B4F990477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472618" y="2262792"/>
            <a:ext cx="238628" cy="238628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342674D0-D8E1-4D3F-AC5B-C95226148CF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82434" y="2262792"/>
            <a:ext cx="238628" cy="238628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3897C1A6-D831-492E-8296-BF12D8B9178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91904" y="2250233"/>
            <a:ext cx="263746" cy="263746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016E12B9-8C4A-4C79-866C-BD92EF09C38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37560" y="2243954"/>
            <a:ext cx="188390" cy="276304"/>
          </a:xfrm>
          <a:prstGeom prst="rect">
            <a:avLst/>
          </a:prstGeom>
        </p:spPr>
      </p:pic>
      <p:pic>
        <p:nvPicPr>
          <p:cNvPr id="463" name="Graphic 462">
            <a:extLst>
              <a:ext uri="{FF2B5EF4-FFF2-40B4-BE49-F238E27FC236}">
                <a16:creationId xmlns:a16="http://schemas.microsoft.com/office/drawing/2014/main" id="{9CBBEE24-CDC5-4D44-B4E5-ADF044B8554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307383" y="2231395"/>
            <a:ext cx="301422" cy="301422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37C75F97-C25B-447B-A6E3-0B54699E230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011264" y="2231395"/>
            <a:ext cx="313982" cy="301422"/>
          </a:xfrm>
          <a:prstGeom prst="rect">
            <a:avLst/>
          </a:prstGeom>
        </p:spPr>
      </p:pic>
      <p:pic>
        <p:nvPicPr>
          <p:cNvPr id="466" name="Graphic 465">
            <a:extLst>
              <a:ext uri="{FF2B5EF4-FFF2-40B4-BE49-F238E27FC236}">
                <a16:creationId xmlns:a16="http://schemas.microsoft.com/office/drawing/2014/main" id="{0970B17B-6435-49C5-AA5F-DE03ABD07C2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788202" y="2262792"/>
            <a:ext cx="188390" cy="238628"/>
          </a:xfrm>
          <a:prstGeom prst="rect">
            <a:avLst/>
          </a:prstGeom>
        </p:spPr>
      </p:pic>
      <p:pic>
        <p:nvPicPr>
          <p:cNvPr id="468" name="Graphic 467">
            <a:extLst>
              <a:ext uri="{FF2B5EF4-FFF2-40B4-BE49-F238E27FC236}">
                <a16:creationId xmlns:a16="http://schemas.microsoft.com/office/drawing/2014/main" id="{550806F2-E132-4D5B-986F-77D50262D75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467420" y="2294191"/>
            <a:ext cx="251186" cy="175830"/>
          </a:xfrm>
          <a:prstGeom prst="rect">
            <a:avLst/>
          </a:prstGeom>
        </p:spPr>
      </p:pic>
      <p:pic>
        <p:nvPicPr>
          <p:cNvPr id="470" name="Graphic 469">
            <a:extLst>
              <a:ext uri="{FF2B5EF4-FFF2-40B4-BE49-F238E27FC236}">
                <a16:creationId xmlns:a16="http://schemas.microsoft.com/office/drawing/2014/main" id="{07CFD540-3B12-41CC-B749-B67EA0F700A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194499" y="2250233"/>
            <a:ext cx="226066" cy="263746"/>
          </a:xfrm>
          <a:prstGeom prst="rect">
            <a:avLst/>
          </a:prstGeom>
        </p:spPr>
      </p:pic>
      <p:pic>
        <p:nvPicPr>
          <p:cNvPr id="474" name="Graphic 473">
            <a:extLst>
              <a:ext uri="{FF2B5EF4-FFF2-40B4-BE49-F238E27FC236}">
                <a16:creationId xmlns:a16="http://schemas.microsoft.com/office/drawing/2014/main" id="{8EE8A5AC-6286-4208-AEBF-9B049001840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889574" y="2262792"/>
            <a:ext cx="251186" cy="238628"/>
          </a:xfrm>
          <a:prstGeom prst="rect">
            <a:avLst/>
          </a:prstGeom>
        </p:spPr>
      </p:pic>
      <p:pic>
        <p:nvPicPr>
          <p:cNvPr id="476" name="Graphic 475">
            <a:extLst>
              <a:ext uri="{FF2B5EF4-FFF2-40B4-BE49-F238E27FC236}">
                <a16:creationId xmlns:a16="http://schemas.microsoft.com/office/drawing/2014/main" id="{73A3A775-6245-4001-85FE-DE760ADFBC6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596939" y="2262792"/>
            <a:ext cx="276304" cy="238628"/>
          </a:xfrm>
          <a:prstGeom prst="rect">
            <a:avLst/>
          </a:prstGeom>
        </p:spPr>
      </p:pic>
      <p:pic>
        <p:nvPicPr>
          <p:cNvPr id="479" name="Graphic 478">
            <a:extLst>
              <a:ext uri="{FF2B5EF4-FFF2-40B4-BE49-F238E27FC236}">
                <a16:creationId xmlns:a16="http://schemas.microsoft.com/office/drawing/2014/main" id="{7EF1069F-B0D6-43B5-ACC7-3A0151411BE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320019" y="2262792"/>
            <a:ext cx="238628" cy="238628"/>
          </a:xfrm>
          <a:prstGeom prst="rect">
            <a:avLst/>
          </a:prstGeom>
        </p:spPr>
      </p:pic>
      <p:pic>
        <p:nvPicPr>
          <p:cNvPr id="481" name="Graphic 480">
            <a:extLst>
              <a:ext uri="{FF2B5EF4-FFF2-40B4-BE49-F238E27FC236}">
                <a16:creationId xmlns:a16="http://schemas.microsoft.com/office/drawing/2014/main" id="{39F5FB51-1536-4582-966F-8A23592759B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306399" y="3087365"/>
            <a:ext cx="263746" cy="238628"/>
          </a:xfrm>
          <a:prstGeom prst="rect">
            <a:avLst/>
          </a:prstGeom>
        </p:spPr>
      </p:pic>
      <p:pic>
        <p:nvPicPr>
          <p:cNvPr id="483" name="Graphic 482">
            <a:extLst>
              <a:ext uri="{FF2B5EF4-FFF2-40B4-BE49-F238E27FC236}">
                <a16:creationId xmlns:a16="http://schemas.microsoft.com/office/drawing/2014/main" id="{CB4A1C43-29E3-48D1-917D-0C0A0A4248A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460059" y="3074806"/>
            <a:ext cx="263746" cy="263746"/>
          </a:xfrm>
          <a:prstGeom prst="rect">
            <a:avLst/>
          </a:prstGeom>
        </p:spPr>
      </p:pic>
      <p:pic>
        <p:nvPicPr>
          <p:cNvPr id="485" name="Graphic 484">
            <a:extLst>
              <a:ext uri="{FF2B5EF4-FFF2-40B4-BE49-F238E27FC236}">
                <a16:creationId xmlns:a16="http://schemas.microsoft.com/office/drawing/2014/main" id="{0B965418-E6A8-4D24-AD30-4DE4CB102DF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182434" y="3074806"/>
            <a:ext cx="238628" cy="263746"/>
          </a:xfrm>
          <a:prstGeom prst="rect">
            <a:avLst/>
          </a:prstGeom>
        </p:spPr>
      </p:pic>
      <p:pic>
        <p:nvPicPr>
          <p:cNvPr id="487" name="Graphic 486">
            <a:extLst>
              <a:ext uri="{FF2B5EF4-FFF2-40B4-BE49-F238E27FC236}">
                <a16:creationId xmlns:a16="http://schemas.microsoft.com/office/drawing/2014/main" id="{4B516737-E95A-47D2-A21E-639F8DD58C9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891904" y="3074806"/>
            <a:ext cx="263746" cy="263746"/>
          </a:xfrm>
          <a:prstGeom prst="rect">
            <a:avLst/>
          </a:prstGeom>
        </p:spPr>
      </p:pic>
      <p:pic>
        <p:nvPicPr>
          <p:cNvPr id="488" name="Graphic 487">
            <a:extLst>
              <a:ext uri="{FF2B5EF4-FFF2-40B4-BE49-F238E27FC236}">
                <a16:creationId xmlns:a16="http://schemas.microsoft.com/office/drawing/2014/main" id="{39CDB0C1-1429-41E4-9C5A-AB10049E0E9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599882" y="3074806"/>
            <a:ext cx="263746" cy="263746"/>
          </a:xfrm>
          <a:prstGeom prst="rect">
            <a:avLst/>
          </a:prstGeom>
        </p:spPr>
      </p:pic>
      <p:pic>
        <p:nvPicPr>
          <p:cNvPr id="489" name="Graphic 488">
            <a:extLst>
              <a:ext uri="{FF2B5EF4-FFF2-40B4-BE49-F238E27FC236}">
                <a16:creationId xmlns:a16="http://schemas.microsoft.com/office/drawing/2014/main" id="{0D0BB00C-341B-47D5-B69C-9C0E11E16A4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345060" y="3093645"/>
            <a:ext cx="226068" cy="226068"/>
          </a:xfrm>
          <a:prstGeom prst="rect">
            <a:avLst/>
          </a:prstGeom>
        </p:spPr>
      </p:pic>
      <p:pic>
        <p:nvPicPr>
          <p:cNvPr id="490" name="Graphic 489">
            <a:extLst>
              <a:ext uri="{FF2B5EF4-FFF2-40B4-BE49-F238E27FC236}">
                <a16:creationId xmlns:a16="http://schemas.microsoft.com/office/drawing/2014/main" id="{E2EA6B45-7652-463E-A9BA-C5E3B6AC205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7750524" y="3074806"/>
            <a:ext cx="263746" cy="263746"/>
          </a:xfrm>
          <a:prstGeom prst="rect">
            <a:avLst/>
          </a:prstGeom>
        </p:spPr>
      </p:pic>
      <p:pic>
        <p:nvPicPr>
          <p:cNvPr id="491" name="Graphic 490">
            <a:extLst>
              <a:ext uri="{FF2B5EF4-FFF2-40B4-BE49-F238E27FC236}">
                <a16:creationId xmlns:a16="http://schemas.microsoft.com/office/drawing/2014/main" id="{65791EDA-BAA1-417C-87EB-0338AA3BE68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461141" y="3074806"/>
            <a:ext cx="263746" cy="263746"/>
          </a:xfrm>
          <a:prstGeom prst="rect">
            <a:avLst/>
          </a:prstGeom>
        </p:spPr>
      </p:pic>
      <p:pic>
        <p:nvPicPr>
          <p:cNvPr id="492" name="Graphic 491">
            <a:extLst>
              <a:ext uri="{FF2B5EF4-FFF2-40B4-BE49-F238E27FC236}">
                <a16:creationId xmlns:a16="http://schemas.microsoft.com/office/drawing/2014/main" id="{6BF01EDE-799A-4453-A6F4-318192DF5D2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175660" y="3074806"/>
            <a:ext cx="263746" cy="263746"/>
          </a:xfrm>
          <a:prstGeom prst="rect">
            <a:avLst/>
          </a:prstGeom>
        </p:spPr>
      </p:pic>
      <p:pic>
        <p:nvPicPr>
          <p:cNvPr id="495" name="Graphic 494">
            <a:extLst>
              <a:ext uri="{FF2B5EF4-FFF2-40B4-BE49-F238E27FC236}">
                <a16:creationId xmlns:a16="http://schemas.microsoft.com/office/drawing/2014/main" id="{765A4ED5-C771-44CA-8BDE-FFD61263A5C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9895854" y="3074806"/>
            <a:ext cx="238628" cy="263746"/>
          </a:xfrm>
          <a:prstGeom prst="rect">
            <a:avLst/>
          </a:prstGeom>
        </p:spPr>
      </p:pic>
      <p:pic>
        <p:nvPicPr>
          <p:cNvPr id="497" name="Graphic 496">
            <a:extLst>
              <a:ext uri="{FF2B5EF4-FFF2-40B4-BE49-F238E27FC236}">
                <a16:creationId xmlns:a16="http://schemas.microsoft.com/office/drawing/2014/main" id="{EFD30C47-BA56-4260-BC9B-93C25013B2F0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615778" y="3087365"/>
            <a:ext cx="238628" cy="238628"/>
          </a:xfrm>
          <a:prstGeom prst="rect">
            <a:avLst/>
          </a:prstGeom>
        </p:spPr>
      </p:pic>
      <p:pic>
        <p:nvPicPr>
          <p:cNvPr id="499" name="Graphic 498">
            <a:extLst>
              <a:ext uri="{FF2B5EF4-FFF2-40B4-BE49-F238E27FC236}">
                <a16:creationId xmlns:a16="http://schemas.microsoft.com/office/drawing/2014/main" id="{E272A82C-053F-443D-8F02-AEB22A44FA0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616848" y="3908138"/>
            <a:ext cx="238628" cy="238628"/>
          </a:xfrm>
          <a:prstGeom prst="rect">
            <a:avLst/>
          </a:prstGeom>
        </p:spPr>
      </p:pic>
      <p:pic>
        <p:nvPicPr>
          <p:cNvPr id="501" name="Graphic 500">
            <a:extLst>
              <a:ext uri="{FF2B5EF4-FFF2-40B4-BE49-F238E27FC236}">
                <a16:creationId xmlns:a16="http://schemas.microsoft.com/office/drawing/2014/main" id="{6C92C49E-1793-47A9-8956-89A6DE7609A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318958" y="3908138"/>
            <a:ext cx="238628" cy="238628"/>
          </a:xfrm>
          <a:prstGeom prst="rect">
            <a:avLst/>
          </a:prstGeom>
        </p:spPr>
      </p:pic>
      <p:pic>
        <p:nvPicPr>
          <p:cNvPr id="502" name="Graphic 501">
            <a:extLst>
              <a:ext uri="{FF2B5EF4-FFF2-40B4-BE49-F238E27FC236}">
                <a16:creationId xmlns:a16="http://schemas.microsoft.com/office/drawing/2014/main" id="{17AF929F-EF70-4E39-BBB1-84296ACE6F4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048729" y="3901858"/>
            <a:ext cx="251186" cy="251186"/>
          </a:xfrm>
          <a:prstGeom prst="rect">
            <a:avLst/>
          </a:prstGeom>
        </p:spPr>
      </p:pic>
      <p:pic>
        <p:nvPicPr>
          <p:cNvPr id="503" name="Graphic 502">
            <a:extLst>
              <a:ext uri="{FF2B5EF4-FFF2-40B4-BE49-F238E27FC236}">
                <a16:creationId xmlns:a16="http://schemas.microsoft.com/office/drawing/2014/main" id="{84592A3D-D78F-43FB-9155-0518CAEFDA1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753875" y="3920698"/>
            <a:ext cx="263744" cy="213508"/>
          </a:xfrm>
          <a:prstGeom prst="rect">
            <a:avLst/>
          </a:prstGeom>
        </p:spPr>
      </p:pic>
      <p:pic>
        <p:nvPicPr>
          <p:cNvPr id="505" name="Graphic 504">
            <a:extLst>
              <a:ext uri="{FF2B5EF4-FFF2-40B4-BE49-F238E27FC236}">
                <a16:creationId xmlns:a16="http://schemas.microsoft.com/office/drawing/2014/main" id="{1F4D4C8A-4BF6-4461-B2B7-FD013292A04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472618" y="3908138"/>
            <a:ext cx="238628" cy="238628"/>
          </a:xfrm>
          <a:prstGeom prst="rect">
            <a:avLst/>
          </a:prstGeom>
        </p:spPr>
      </p:pic>
      <p:pic>
        <p:nvPicPr>
          <p:cNvPr id="507" name="Graphic 506">
            <a:extLst>
              <a:ext uri="{FF2B5EF4-FFF2-40B4-BE49-F238E27FC236}">
                <a16:creationId xmlns:a16="http://schemas.microsoft.com/office/drawing/2014/main" id="{DB761825-6E25-4CB1-ACB9-70D5803524E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163596" y="3889299"/>
            <a:ext cx="276304" cy="276304"/>
          </a:xfrm>
          <a:prstGeom prst="rect">
            <a:avLst/>
          </a:prstGeom>
        </p:spPr>
      </p:pic>
      <p:pic>
        <p:nvPicPr>
          <p:cNvPr id="509" name="Graphic 508">
            <a:extLst>
              <a:ext uri="{FF2B5EF4-FFF2-40B4-BE49-F238E27FC236}">
                <a16:creationId xmlns:a16="http://schemas.microsoft.com/office/drawing/2014/main" id="{565A3A47-9724-4187-8061-EB7FAF5A86E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891903" y="3914417"/>
            <a:ext cx="263748" cy="226068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1328518F-C0EE-48CA-BE52-A9B8294284C6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599881" y="3914417"/>
            <a:ext cx="263748" cy="226068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2E80FB0D-F142-4C44-9FC2-30372C34B51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338780" y="3908138"/>
            <a:ext cx="238628" cy="23862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20561675-7C9D-40C8-A878-84E5DA3EA3E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048941" y="3908138"/>
            <a:ext cx="238628" cy="238628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83C15271-0DB3-41F0-A0A1-3D4ED974F35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775643" y="3895579"/>
            <a:ext cx="213508" cy="26374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8843F20-EC19-43DE-AE2C-073BB9F2A5F7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8461141" y="3895579"/>
            <a:ext cx="263746" cy="26374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E47E24C1-9B33-4480-9B5E-FE395DCFEB62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9902134" y="3895579"/>
            <a:ext cx="226066" cy="26374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5B39D722-9F71-4F9B-A01E-5DA9C7F6B7D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10603219" y="3895579"/>
            <a:ext cx="263746" cy="2637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226F80E5-EDD5-4E08-AB4D-FDD9F1249A97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307460" y="3895579"/>
            <a:ext cx="263746" cy="2637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94E42AB7-7B35-4555-9657-32300EAB6DA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598010" y="4725967"/>
            <a:ext cx="276304" cy="2888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9084C66-A1C0-4A5E-A792-281ED7B9167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306399" y="4738526"/>
            <a:ext cx="263746" cy="26374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5B87B4B9-E7E0-4036-BD8A-F4E771FF5E6F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061289" y="4738526"/>
            <a:ext cx="226066" cy="26374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B1330FB-7514-48F7-BA16-142BF49DAD12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453780" y="4769924"/>
            <a:ext cx="276304" cy="20094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92F8A5B7-BEF3-40DE-B468-ABA86D82043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4169875" y="4738526"/>
            <a:ext cx="263746" cy="263746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31E6324A-418F-4FE9-A667-DFA6A2071115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4891904" y="4738526"/>
            <a:ext cx="263746" cy="26374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392E284D-527C-4AB7-8964-ADD1AB33D728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625001" y="4738526"/>
            <a:ext cx="213508" cy="263746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718211AB-76AD-4A75-8867-4749E2E6970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6357620" y="4738526"/>
            <a:ext cx="200948" cy="263746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D18E1D1A-A545-4163-9B62-E5C7416543E7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036382" y="4738526"/>
            <a:ext cx="263746" cy="263746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79706DB2-4DC6-4A3A-AF2B-32A4BBF7C351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763083" y="4744805"/>
            <a:ext cx="238628" cy="25118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38ED81B-DF56-4F56-8F8A-A66CF74581A6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473700" y="4744805"/>
            <a:ext cx="238628" cy="251186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79AF48-C684-41BA-AE7A-690C8BD660CA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9175660" y="4738526"/>
            <a:ext cx="263746" cy="263746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229C5973-E8B2-407D-BD57-736D5130D430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9895854" y="4744805"/>
            <a:ext cx="238628" cy="251186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8F41F4DD-4B9C-48EA-8E8D-3D3021807D85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10615778" y="4744805"/>
            <a:ext cx="238628" cy="25118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85410D11-DB97-4FD2-9A2D-8A51542B797C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1301180" y="4738526"/>
            <a:ext cx="276304" cy="26374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168308A-19C8-44A5-A78D-6FF4075662E7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623129" y="5569400"/>
            <a:ext cx="226066" cy="26374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E929BEEE-C2B4-4566-9D32-8BC16C52CFFD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350357" y="5575679"/>
            <a:ext cx="175830" cy="251186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E9067C68-4D3B-452B-8C61-2DD183CA3A9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061288" y="5575679"/>
            <a:ext cx="226068" cy="251186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0A2BCC6-6235-4FCC-804E-72DD669B180C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766433" y="5581959"/>
            <a:ext cx="238628" cy="238628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124A33FF-1724-4A3B-9176-F11A9118AA5E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3460059" y="5569400"/>
            <a:ext cx="263746" cy="263746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44D1E94A-C478-4024-AEDC-500FCAA09AB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4176155" y="5588238"/>
            <a:ext cx="251186" cy="226068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C4BBB839-F717-4CB4-9897-4F7718B24088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879345" y="5563120"/>
            <a:ext cx="288864" cy="276304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24D651EC-8022-4C64-9B36-EA5DA4903002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587323" y="5594519"/>
            <a:ext cx="288864" cy="213508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BECAF3F3-C362-4C80-AB3A-1E30ADCF1F11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319942" y="5581959"/>
            <a:ext cx="276304" cy="238628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6E8BD90A-9683-49A8-8A0E-31704E801475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7055221" y="5588238"/>
            <a:ext cx="226068" cy="226068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A7A9A20-0F81-4339-8920-F2B8760DFFCF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7750523" y="5588238"/>
            <a:ext cx="263748" cy="226068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BDA64EEE-5FDD-4189-98B4-6DAE72C92BBC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8461142" y="5594519"/>
            <a:ext cx="263744" cy="213508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C565D599-501D-4486-84B8-2AD561302764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9181939" y="5588238"/>
            <a:ext cx="251186" cy="226068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BC439958-E31C-4B48-A7BD-A011F98C0E16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9895854" y="5581959"/>
            <a:ext cx="238628" cy="238628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4ED1288A-3CB2-4FAC-A99E-0A9DE0F78205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0615778" y="5581959"/>
            <a:ext cx="238628" cy="238628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AAAD8127-4055-4934-917E-7E6317490BC3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621862" y="3087617"/>
            <a:ext cx="228600" cy="238125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9BF199C9-6C6D-461D-831A-97CF14502ED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2766685" y="3082854"/>
            <a:ext cx="238125" cy="24765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EDAA4E93-E656-4C4B-A611-101E539FA67A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2098122" y="3068567"/>
            <a:ext cx="152400" cy="276225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C38B9160-F1A4-415A-8DBD-D59DA8BE3480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2761309" y="4744805"/>
            <a:ext cx="247650" cy="24765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050B1BDF-FFE2-4FE7-B9AA-10E86EC3EAFB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11353135" y="3078092"/>
            <a:ext cx="171450" cy="257175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4E76CFE4-1D8D-4FA4-92AC-8F557EB298F2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7055220" y="3092138"/>
            <a:ext cx="238628" cy="229083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7D4F7855-3583-4FA1-97E7-ED0983F00E03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9193232" y="391816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Introdução</a:t>
            </a:r>
            <a:r>
              <a:rPr lang="en-US" dirty="0"/>
              <a:t> à </a:t>
            </a:r>
            <a:r>
              <a:rPr lang="en-US" dirty="0" err="1"/>
              <a:t>funcionalidade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1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CDC306A-CB10-47F8-8CFA-E8BD1B72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(White)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80F3E-EA99-42CC-90B5-EEB31F9A0F55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40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BC5EF8-DB41-4515-90C2-7C8E9B5ED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2436" y="1371692"/>
            <a:ext cx="472946" cy="47294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2C147B2-D0C4-4032-9E34-AA7B75300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84078" y="2098823"/>
            <a:ext cx="555062" cy="5550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0FE193F-E5C5-45C3-8071-FFC829FA6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1439" y="2100345"/>
            <a:ext cx="555062" cy="5550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2AA2DF6-7B39-4A2B-A417-E67946D48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232044" y="1391857"/>
            <a:ext cx="440082" cy="4400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4850528-8BAF-44DE-8821-EAE1DD851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52045" y="1386022"/>
            <a:ext cx="304800" cy="30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46A8D09-32BC-4851-BB95-A852855F9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154609" y="1386022"/>
            <a:ext cx="304800" cy="304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C4594C4-D53B-42B5-A1EB-55E1FF5D10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868454" y="1386022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0592463-6948-4EE6-8170-A8FD5F5EA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589571" y="1386022"/>
            <a:ext cx="304800" cy="304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D2B4340-46AC-4BFC-BC65-1C91677081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305834" y="1386022"/>
            <a:ext cx="304800" cy="304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D06C66E-747E-4D7C-B4DC-F367BFC6BD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741810" y="1386022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BE9C53D-B200-4E14-9B36-BC82C1B794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455830" y="1386022"/>
            <a:ext cx="304800" cy="304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155A7B5-9022-46AC-A8F5-DC2FE4E0C5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9881349" y="1386022"/>
            <a:ext cx="304800" cy="3048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BD515BC-9911-4EDA-A2D0-AC3608F22C0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10579740" y="1386022"/>
            <a:ext cx="304800" cy="304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CB0A906-5323-48A9-A4FE-115EA22B13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167659" y="1386022"/>
            <a:ext cx="304800" cy="30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9A2251D-6AEE-45B2-9D23-524903F48F1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1296774" y="1386022"/>
            <a:ext cx="304800" cy="304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FAED34D-EA80-42CE-8983-A86B0B56E27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3452045" y="2219572"/>
            <a:ext cx="304800" cy="304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F23395F-4A6F-4B8A-8A08-5D5EB50067E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4144670" y="2219572"/>
            <a:ext cx="304800" cy="304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AEF7669-C7E1-49B3-8870-446581DD737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858515" y="2219572"/>
            <a:ext cx="304800" cy="304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8424B22-C673-4638-9DE0-1429DDE64F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584420" y="2219572"/>
            <a:ext cx="304800" cy="3048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992EE8D-A866-40B1-AF0B-DB0792F77AB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305834" y="2219572"/>
            <a:ext cx="304800" cy="304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A8CF3D1-7DB2-46D8-B04B-E9F225B2C00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7019740" y="2219572"/>
            <a:ext cx="304800" cy="304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D87639C-F867-4198-9A58-31B92E0B131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7741810" y="2219572"/>
            <a:ext cx="304800" cy="304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ABABF59-CC55-4A33-8B33-B5D8757AA1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8455830" y="2219572"/>
            <a:ext cx="304800" cy="304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F573DC9-B086-471C-802A-E415B52E71A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161623" y="2219572"/>
            <a:ext cx="304800" cy="30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96643B8-328C-40CC-A206-4FE239DAF73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9872295" y="2219572"/>
            <a:ext cx="304800" cy="3048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F98FAC51-E1D1-4C8D-884B-C192F9AA57C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11292508" y="3847770"/>
            <a:ext cx="304800" cy="3048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FC2EEC2-4260-4E78-819E-588CF2111BD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589297" y="4680151"/>
            <a:ext cx="304800" cy="3048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66167F1-B255-4F6C-A965-EF751C70C87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294080" y="4680151"/>
            <a:ext cx="304800" cy="304800"/>
          </a:xfrm>
          <a:prstGeom prst="rect">
            <a:avLst/>
          </a:prstGeom>
        </p:spPr>
      </p:pic>
      <p:pic>
        <p:nvPicPr>
          <p:cNvPr id="630" name="Graphic 629">
            <a:extLst>
              <a:ext uri="{FF2B5EF4-FFF2-40B4-BE49-F238E27FC236}">
                <a16:creationId xmlns:a16="http://schemas.microsoft.com/office/drawing/2014/main" id="{F908CC26-3E4B-4FF9-991E-FDAE47303A8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2017971" y="4680151"/>
            <a:ext cx="304800" cy="304800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647205B7-DA84-49F9-A9A9-294C9F28659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2719712" y="4680151"/>
            <a:ext cx="304800" cy="304800"/>
          </a:xfrm>
          <a:prstGeom prst="rect">
            <a:avLst/>
          </a:prstGeom>
        </p:spPr>
      </p:pic>
      <p:pic>
        <p:nvPicPr>
          <p:cNvPr id="638" name="Graphic 130">
            <a:extLst>
              <a:ext uri="{FF2B5EF4-FFF2-40B4-BE49-F238E27FC236}">
                <a16:creationId xmlns:a16="http://schemas.microsoft.com/office/drawing/2014/main" id="{65E77933-20A2-471D-9A79-A5273F30CA8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4851710" y="4673346"/>
            <a:ext cx="318410" cy="318410"/>
          </a:xfrm>
          <a:prstGeom prst="rect">
            <a:avLst/>
          </a:prstGeom>
        </p:spPr>
      </p:pic>
      <p:pic>
        <p:nvPicPr>
          <p:cNvPr id="185" name="Graphic 132">
            <a:extLst>
              <a:ext uri="{FF2B5EF4-FFF2-40B4-BE49-F238E27FC236}">
                <a16:creationId xmlns:a16="http://schemas.microsoft.com/office/drawing/2014/main" id="{768EB766-791F-46A8-8C1E-E7CCFC753BC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5577615" y="4673346"/>
            <a:ext cx="318410" cy="318410"/>
          </a:xfrm>
          <a:prstGeom prst="rect">
            <a:avLst/>
          </a:prstGeom>
        </p:spPr>
      </p:pic>
      <p:pic>
        <p:nvPicPr>
          <p:cNvPr id="196" name="Graphic 134">
            <a:extLst>
              <a:ext uri="{FF2B5EF4-FFF2-40B4-BE49-F238E27FC236}">
                <a16:creationId xmlns:a16="http://schemas.microsoft.com/office/drawing/2014/main" id="{AEB68801-CB06-441A-B252-02C1CD8CB4C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6299029" y="4673346"/>
            <a:ext cx="318410" cy="318410"/>
          </a:xfrm>
          <a:prstGeom prst="rect">
            <a:avLst/>
          </a:prstGeom>
        </p:spPr>
      </p:pic>
      <p:pic>
        <p:nvPicPr>
          <p:cNvPr id="199" name="Graphic 136">
            <a:extLst>
              <a:ext uri="{FF2B5EF4-FFF2-40B4-BE49-F238E27FC236}">
                <a16:creationId xmlns:a16="http://schemas.microsoft.com/office/drawing/2014/main" id="{AB5A17D7-8236-4E1D-9518-9D32426C5F2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7012935" y="4673346"/>
            <a:ext cx="318410" cy="318410"/>
          </a:xfrm>
          <a:prstGeom prst="rect">
            <a:avLst/>
          </a:prstGeom>
        </p:spPr>
      </p:pic>
      <p:pic>
        <p:nvPicPr>
          <p:cNvPr id="202" name="Graphic 138">
            <a:extLst>
              <a:ext uri="{FF2B5EF4-FFF2-40B4-BE49-F238E27FC236}">
                <a16:creationId xmlns:a16="http://schemas.microsoft.com/office/drawing/2014/main" id="{187A095F-3128-44E4-91D0-943FDB2F71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7735005" y="4673346"/>
            <a:ext cx="318410" cy="318410"/>
          </a:xfrm>
          <a:prstGeom prst="rect">
            <a:avLst/>
          </a:prstGeom>
        </p:spPr>
      </p:pic>
      <p:pic>
        <p:nvPicPr>
          <p:cNvPr id="207" name="Graphic 133">
            <a:extLst>
              <a:ext uri="{FF2B5EF4-FFF2-40B4-BE49-F238E27FC236}">
                <a16:creationId xmlns:a16="http://schemas.microsoft.com/office/drawing/2014/main" id="{CFBECEF0-E1BD-492B-B2DA-879B0F76E05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8466737" y="4666893"/>
            <a:ext cx="318410" cy="31841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F12FD14B-3836-4287-92E6-FBCE857843C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9185164" y="4673346"/>
            <a:ext cx="304800" cy="3048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C1FB15DC-819E-4971-AB16-813DB39006A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9899456" y="4673346"/>
            <a:ext cx="304800" cy="3048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0E95832E-7325-4DC0-A64E-6B27DECD0F91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10608221" y="4677102"/>
            <a:ext cx="304800" cy="3048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95244AC4-991A-416C-8A61-D12AB6FC52F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11302339" y="4673346"/>
            <a:ext cx="304800" cy="3048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D4E30FC4-435D-4E80-849F-9BFD3673901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1294080" y="5532241"/>
            <a:ext cx="304800" cy="3048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54946ED-6FB9-41C2-8E51-790FA4FC374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1992162" y="5506432"/>
            <a:ext cx="356418" cy="356418"/>
          </a:xfrm>
          <a:prstGeom prst="rect">
            <a:avLst/>
          </a:prstGeom>
        </p:spPr>
      </p:pic>
      <p:pic>
        <p:nvPicPr>
          <p:cNvPr id="255" name="Graphic 254">
            <a:extLst>
              <a:ext uri="{FF2B5EF4-FFF2-40B4-BE49-F238E27FC236}">
                <a16:creationId xmlns:a16="http://schemas.microsoft.com/office/drawing/2014/main" id="{50E030EF-E69F-46D7-B756-EFA07A05130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2719712" y="5532241"/>
            <a:ext cx="304800" cy="304800"/>
          </a:xfrm>
          <a:prstGeom prst="rect">
            <a:avLst/>
          </a:prstGeom>
        </p:spPr>
      </p:pic>
      <p:pic>
        <p:nvPicPr>
          <p:cNvPr id="653" name="Graphic 652">
            <a:extLst>
              <a:ext uri="{FF2B5EF4-FFF2-40B4-BE49-F238E27FC236}">
                <a16:creationId xmlns:a16="http://schemas.microsoft.com/office/drawing/2014/main" id="{C5A33733-430E-45F5-B4E1-DBE196D336F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3452045" y="5532241"/>
            <a:ext cx="304800" cy="304800"/>
          </a:xfrm>
          <a:prstGeom prst="rect">
            <a:avLst/>
          </a:prstGeom>
        </p:spPr>
      </p:pic>
      <p:pic>
        <p:nvPicPr>
          <p:cNvPr id="655" name="Graphic 654">
            <a:extLst>
              <a:ext uri="{FF2B5EF4-FFF2-40B4-BE49-F238E27FC236}">
                <a16:creationId xmlns:a16="http://schemas.microsoft.com/office/drawing/2014/main" id="{6CCDDFA4-2A47-45E3-89D2-B99640849CA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4144670" y="5532241"/>
            <a:ext cx="304800" cy="304800"/>
          </a:xfrm>
          <a:prstGeom prst="rect">
            <a:avLst/>
          </a:prstGeom>
        </p:spPr>
      </p:pic>
      <p:pic>
        <p:nvPicPr>
          <p:cNvPr id="657" name="Graphic 656">
            <a:extLst>
              <a:ext uri="{FF2B5EF4-FFF2-40B4-BE49-F238E27FC236}">
                <a16:creationId xmlns:a16="http://schemas.microsoft.com/office/drawing/2014/main" id="{8E35B1C3-E508-48B3-93FD-E5946885C30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4858515" y="5532241"/>
            <a:ext cx="304800" cy="304800"/>
          </a:xfrm>
          <a:prstGeom prst="rect">
            <a:avLst/>
          </a:prstGeom>
        </p:spPr>
      </p:pic>
      <p:pic>
        <p:nvPicPr>
          <p:cNvPr id="659" name="Graphic 658">
            <a:extLst>
              <a:ext uri="{FF2B5EF4-FFF2-40B4-BE49-F238E27FC236}">
                <a16:creationId xmlns:a16="http://schemas.microsoft.com/office/drawing/2014/main" id="{BABCCAC2-24DA-49DE-9067-D7B2E6CFEF3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5584420" y="5532241"/>
            <a:ext cx="304800" cy="304800"/>
          </a:xfrm>
          <a:prstGeom prst="rect">
            <a:avLst/>
          </a:prstGeom>
        </p:spPr>
      </p:pic>
      <p:pic>
        <p:nvPicPr>
          <p:cNvPr id="661" name="Graphic 660">
            <a:extLst>
              <a:ext uri="{FF2B5EF4-FFF2-40B4-BE49-F238E27FC236}">
                <a16:creationId xmlns:a16="http://schemas.microsoft.com/office/drawing/2014/main" id="{636066B4-2A83-49ED-89CA-185864E76E2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6305834" y="5532241"/>
            <a:ext cx="304800" cy="304800"/>
          </a:xfrm>
          <a:prstGeom prst="rect">
            <a:avLst/>
          </a:prstGeom>
        </p:spPr>
      </p:pic>
      <p:pic>
        <p:nvPicPr>
          <p:cNvPr id="663" name="Graphic 662">
            <a:extLst>
              <a:ext uri="{FF2B5EF4-FFF2-40B4-BE49-F238E27FC236}">
                <a16:creationId xmlns:a16="http://schemas.microsoft.com/office/drawing/2014/main" id="{91A0A249-64DB-45E3-BD0F-694CE98542BD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7019740" y="5532241"/>
            <a:ext cx="304800" cy="304800"/>
          </a:xfrm>
          <a:prstGeom prst="rect">
            <a:avLst/>
          </a:prstGeom>
        </p:spPr>
      </p:pic>
      <p:pic>
        <p:nvPicPr>
          <p:cNvPr id="665" name="Graphic 664">
            <a:extLst>
              <a:ext uri="{FF2B5EF4-FFF2-40B4-BE49-F238E27FC236}">
                <a16:creationId xmlns:a16="http://schemas.microsoft.com/office/drawing/2014/main" id="{5E60AB13-4F14-460E-B18E-6C0E5C7BFC8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7741810" y="5532241"/>
            <a:ext cx="304800" cy="304800"/>
          </a:xfrm>
          <a:prstGeom prst="rect">
            <a:avLst/>
          </a:prstGeom>
        </p:spPr>
      </p:pic>
      <p:pic>
        <p:nvPicPr>
          <p:cNvPr id="667" name="Graphic 666">
            <a:extLst>
              <a:ext uri="{FF2B5EF4-FFF2-40B4-BE49-F238E27FC236}">
                <a16:creationId xmlns:a16="http://schemas.microsoft.com/office/drawing/2014/main" id="{29FBE950-241B-44B2-B430-0C0B2BC19D0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9872295" y="5532241"/>
            <a:ext cx="304800" cy="304800"/>
          </a:xfrm>
          <a:prstGeom prst="rect">
            <a:avLst/>
          </a:prstGeom>
        </p:spPr>
      </p:pic>
      <p:pic>
        <p:nvPicPr>
          <p:cNvPr id="669" name="Graphic 668">
            <a:extLst>
              <a:ext uri="{FF2B5EF4-FFF2-40B4-BE49-F238E27FC236}">
                <a16:creationId xmlns:a16="http://schemas.microsoft.com/office/drawing/2014/main" id="{185B0DA1-2E2F-4583-A797-1ED74E4A227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10579740" y="5532241"/>
            <a:ext cx="304800" cy="304800"/>
          </a:xfrm>
          <a:prstGeom prst="rect">
            <a:avLst/>
          </a:prstGeom>
        </p:spPr>
      </p:pic>
      <p:pic>
        <p:nvPicPr>
          <p:cNvPr id="671" name="Graphic 670">
            <a:extLst>
              <a:ext uri="{FF2B5EF4-FFF2-40B4-BE49-F238E27FC236}">
                <a16:creationId xmlns:a16="http://schemas.microsoft.com/office/drawing/2014/main" id="{AA716C55-F762-47F4-AAB7-12C55DE5148B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rcRect/>
          <a:stretch/>
        </p:blipFill>
        <p:spPr>
          <a:xfrm>
            <a:off x="9154974" y="5534623"/>
            <a:ext cx="300037" cy="300037"/>
          </a:xfrm>
          <a:prstGeom prst="rect">
            <a:avLst/>
          </a:prstGeom>
        </p:spPr>
      </p:pic>
      <p:pic>
        <p:nvPicPr>
          <p:cNvPr id="673" name="Graphic 672">
            <a:extLst>
              <a:ext uri="{FF2B5EF4-FFF2-40B4-BE49-F238E27FC236}">
                <a16:creationId xmlns:a16="http://schemas.microsoft.com/office/drawing/2014/main" id="{7478A80B-0F93-4834-8913-C9FF40A71509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rcRect/>
          <a:stretch/>
        </p:blipFill>
        <p:spPr>
          <a:xfrm>
            <a:off x="11296774" y="2219572"/>
            <a:ext cx="304800" cy="304800"/>
          </a:xfrm>
          <a:prstGeom prst="rect">
            <a:avLst/>
          </a:prstGeom>
        </p:spPr>
      </p:pic>
      <p:pic>
        <p:nvPicPr>
          <p:cNvPr id="675" name="Graphic 674">
            <a:extLst>
              <a:ext uri="{FF2B5EF4-FFF2-40B4-BE49-F238E27FC236}">
                <a16:creationId xmlns:a16="http://schemas.microsoft.com/office/drawing/2014/main" id="{AAF085C0-FE3E-4803-96BF-22478485C72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rcRect/>
          <a:stretch/>
        </p:blipFill>
        <p:spPr>
          <a:xfrm>
            <a:off x="609175" y="3021838"/>
            <a:ext cx="304800" cy="304800"/>
          </a:xfrm>
          <a:prstGeom prst="rect">
            <a:avLst/>
          </a:prstGeom>
        </p:spPr>
      </p:pic>
      <p:pic>
        <p:nvPicPr>
          <p:cNvPr id="677" name="Graphic 676">
            <a:extLst>
              <a:ext uri="{FF2B5EF4-FFF2-40B4-BE49-F238E27FC236}">
                <a16:creationId xmlns:a16="http://schemas.microsoft.com/office/drawing/2014/main" id="{C5B5FEF4-1D97-492E-ABD0-9BC9B190E91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rcRect/>
          <a:stretch/>
        </p:blipFill>
        <p:spPr>
          <a:xfrm>
            <a:off x="1313958" y="3021838"/>
            <a:ext cx="304800" cy="304800"/>
          </a:xfrm>
          <a:prstGeom prst="rect">
            <a:avLst/>
          </a:prstGeom>
        </p:spPr>
      </p:pic>
      <p:pic>
        <p:nvPicPr>
          <p:cNvPr id="679" name="Graphic 678">
            <a:extLst>
              <a:ext uri="{FF2B5EF4-FFF2-40B4-BE49-F238E27FC236}">
                <a16:creationId xmlns:a16="http://schemas.microsoft.com/office/drawing/2014/main" id="{F7BC3BA5-20CE-48BA-940A-3A03CB09F2A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rcRect/>
          <a:stretch/>
        </p:blipFill>
        <p:spPr>
          <a:xfrm>
            <a:off x="2739590" y="3021838"/>
            <a:ext cx="304800" cy="304800"/>
          </a:xfrm>
          <a:prstGeom prst="rect">
            <a:avLst/>
          </a:prstGeom>
        </p:spPr>
      </p:pic>
      <p:pic>
        <p:nvPicPr>
          <p:cNvPr id="681" name="Graphic 680">
            <a:extLst>
              <a:ext uri="{FF2B5EF4-FFF2-40B4-BE49-F238E27FC236}">
                <a16:creationId xmlns:a16="http://schemas.microsoft.com/office/drawing/2014/main" id="{2835E6F8-ECBB-42D2-9C8A-4D9BFB38BBE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rcRect/>
          <a:stretch/>
        </p:blipFill>
        <p:spPr>
          <a:xfrm>
            <a:off x="4164548" y="3021838"/>
            <a:ext cx="304800" cy="304800"/>
          </a:xfrm>
          <a:prstGeom prst="rect">
            <a:avLst/>
          </a:prstGeom>
        </p:spPr>
      </p:pic>
      <p:pic>
        <p:nvPicPr>
          <p:cNvPr id="683" name="Graphic 682">
            <a:extLst>
              <a:ext uri="{FF2B5EF4-FFF2-40B4-BE49-F238E27FC236}">
                <a16:creationId xmlns:a16="http://schemas.microsoft.com/office/drawing/2014/main" id="{D00FDAE1-4E30-446D-87B8-C2D82D24476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rcRect/>
          <a:stretch/>
        </p:blipFill>
        <p:spPr>
          <a:xfrm>
            <a:off x="2037849" y="3021838"/>
            <a:ext cx="304800" cy="304800"/>
          </a:xfrm>
          <a:prstGeom prst="rect">
            <a:avLst/>
          </a:prstGeom>
        </p:spPr>
      </p:pic>
      <p:pic>
        <p:nvPicPr>
          <p:cNvPr id="685" name="Graphic 684">
            <a:extLst>
              <a:ext uri="{FF2B5EF4-FFF2-40B4-BE49-F238E27FC236}">
                <a16:creationId xmlns:a16="http://schemas.microsoft.com/office/drawing/2014/main" id="{365832DC-17A3-462A-B3C8-6206AB5E2DE1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3471923" y="3021838"/>
            <a:ext cx="304800" cy="304800"/>
          </a:xfrm>
          <a:prstGeom prst="rect">
            <a:avLst/>
          </a:prstGeom>
        </p:spPr>
      </p:pic>
      <p:pic>
        <p:nvPicPr>
          <p:cNvPr id="687" name="Graphic 686">
            <a:extLst>
              <a:ext uri="{FF2B5EF4-FFF2-40B4-BE49-F238E27FC236}">
                <a16:creationId xmlns:a16="http://schemas.microsoft.com/office/drawing/2014/main" id="{CBF0EAAB-D8D2-44D9-A492-C62C46A86C0E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rcRect/>
          <a:stretch/>
        </p:blipFill>
        <p:spPr>
          <a:xfrm>
            <a:off x="4878393" y="3021838"/>
            <a:ext cx="304800" cy="304800"/>
          </a:xfrm>
          <a:prstGeom prst="rect">
            <a:avLst/>
          </a:prstGeom>
        </p:spPr>
      </p:pic>
      <p:pic>
        <p:nvPicPr>
          <p:cNvPr id="689" name="Graphic 688">
            <a:extLst>
              <a:ext uri="{FF2B5EF4-FFF2-40B4-BE49-F238E27FC236}">
                <a16:creationId xmlns:a16="http://schemas.microsoft.com/office/drawing/2014/main" id="{14F336D9-AAD1-471F-B270-B4DE29AC74FA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rcRect/>
          <a:stretch/>
        </p:blipFill>
        <p:spPr>
          <a:xfrm>
            <a:off x="5604298" y="3021838"/>
            <a:ext cx="304800" cy="304800"/>
          </a:xfrm>
          <a:prstGeom prst="rect">
            <a:avLst/>
          </a:prstGeom>
        </p:spPr>
      </p:pic>
      <p:pic>
        <p:nvPicPr>
          <p:cNvPr id="691" name="Graphic 690">
            <a:extLst>
              <a:ext uri="{FF2B5EF4-FFF2-40B4-BE49-F238E27FC236}">
                <a16:creationId xmlns:a16="http://schemas.microsoft.com/office/drawing/2014/main" id="{9D97941F-DF5C-4465-9CB2-F432B079FAB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rcRect/>
          <a:stretch/>
        </p:blipFill>
        <p:spPr>
          <a:xfrm>
            <a:off x="10579740" y="2219572"/>
            <a:ext cx="304800" cy="304800"/>
          </a:xfrm>
          <a:prstGeom prst="rect">
            <a:avLst/>
          </a:prstGeom>
        </p:spPr>
      </p:pic>
      <p:pic>
        <p:nvPicPr>
          <p:cNvPr id="693" name="Graphic 692">
            <a:extLst>
              <a:ext uri="{FF2B5EF4-FFF2-40B4-BE49-F238E27FC236}">
                <a16:creationId xmlns:a16="http://schemas.microsoft.com/office/drawing/2014/main" id="{F0569320-A398-47E0-9650-26B5CF01B50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rcRect/>
          <a:stretch/>
        </p:blipFill>
        <p:spPr>
          <a:xfrm>
            <a:off x="7053832" y="3026576"/>
            <a:ext cx="304800" cy="304800"/>
          </a:xfrm>
          <a:prstGeom prst="rect">
            <a:avLst/>
          </a:prstGeom>
        </p:spPr>
      </p:pic>
      <p:pic>
        <p:nvPicPr>
          <p:cNvPr id="695" name="Graphic 694">
            <a:extLst>
              <a:ext uri="{FF2B5EF4-FFF2-40B4-BE49-F238E27FC236}">
                <a16:creationId xmlns:a16="http://schemas.microsoft.com/office/drawing/2014/main" id="{EB6F2FBE-9EDD-4879-AADD-951C83A45B8D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rcRect/>
          <a:stretch/>
        </p:blipFill>
        <p:spPr>
          <a:xfrm>
            <a:off x="7761688" y="3021838"/>
            <a:ext cx="304800" cy="304800"/>
          </a:xfrm>
          <a:prstGeom prst="rect">
            <a:avLst/>
          </a:prstGeom>
        </p:spPr>
      </p:pic>
      <p:pic>
        <p:nvPicPr>
          <p:cNvPr id="697" name="Graphic 696">
            <a:extLst>
              <a:ext uri="{FF2B5EF4-FFF2-40B4-BE49-F238E27FC236}">
                <a16:creationId xmlns:a16="http://schemas.microsoft.com/office/drawing/2014/main" id="{79D7F00B-CE4A-4EE2-9473-B3EC280D4A5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rcRect/>
          <a:stretch/>
        </p:blipFill>
        <p:spPr>
          <a:xfrm>
            <a:off x="9908199" y="3025242"/>
            <a:ext cx="304800" cy="304800"/>
          </a:xfrm>
          <a:prstGeom prst="rect">
            <a:avLst/>
          </a:prstGeom>
        </p:spPr>
      </p:pic>
      <p:pic>
        <p:nvPicPr>
          <p:cNvPr id="699" name="Graphic 698">
            <a:extLst>
              <a:ext uri="{FF2B5EF4-FFF2-40B4-BE49-F238E27FC236}">
                <a16:creationId xmlns:a16="http://schemas.microsoft.com/office/drawing/2014/main" id="{CA4F4B4B-C6B3-4CBB-B4B6-CD817C1A1268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rcRect/>
          <a:stretch/>
        </p:blipFill>
        <p:spPr>
          <a:xfrm>
            <a:off x="6335188" y="3021838"/>
            <a:ext cx="304800" cy="304800"/>
          </a:xfrm>
          <a:prstGeom prst="rect">
            <a:avLst/>
          </a:prstGeom>
        </p:spPr>
      </p:pic>
      <p:pic>
        <p:nvPicPr>
          <p:cNvPr id="701" name="Graphic 700">
            <a:extLst>
              <a:ext uri="{FF2B5EF4-FFF2-40B4-BE49-F238E27FC236}">
                <a16:creationId xmlns:a16="http://schemas.microsoft.com/office/drawing/2014/main" id="{27C02E94-AB02-4D59-A77C-FED262950E2D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rcRect/>
          <a:stretch/>
        </p:blipFill>
        <p:spPr>
          <a:xfrm>
            <a:off x="8488215" y="3021838"/>
            <a:ext cx="304800" cy="304800"/>
          </a:xfrm>
          <a:prstGeom prst="rect">
            <a:avLst/>
          </a:prstGeom>
        </p:spPr>
      </p:pic>
      <p:pic>
        <p:nvPicPr>
          <p:cNvPr id="703" name="Graphic 702">
            <a:extLst>
              <a:ext uri="{FF2B5EF4-FFF2-40B4-BE49-F238E27FC236}">
                <a16:creationId xmlns:a16="http://schemas.microsoft.com/office/drawing/2014/main" id="{15B89FEF-20AA-4E37-B83F-B4983CA5951B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rcRect/>
          <a:stretch/>
        </p:blipFill>
        <p:spPr>
          <a:xfrm>
            <a:off x="9200923" y="3027874"/>
            <a:ext cx="304801" cy="304801"/>
          </a:xfrm>
          <a:prstGeom prst="rect">
            <a:avLst/>
          </a:prstGeom>
        </p:spPr>
      </p:pic>
      <p:pic>
        <p:nvPicPr>
          <p:cNvPr id="260" name="Graphic 259">
            <a:extLst>
              <a:ext uri="{FF2B5EF4-FFF2-40B4-BE49-F238E27FC236}">
                <a16:creationId xmlns:a16="http://schemas.microsoft.com/office/drawing/2014/main" id="{D0DC2D0C-1702-4EA8-8E2F-C50091923323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rcRect/>
          <a:stretch/>
        </p:blipFill>
        <p:spPr>
          <a:xfrm>
            <a:off x="10623505" y="3027874"/>
            <a:ext cx="304800" cy="3048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2B4F281C-AF09-4EBA-8028-55EEFC9125B3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rcRect/>
          <a:stretch/>
        </p:blipFill>
        <p:spPr>
          <a:xfrm>
            <a:off x="1294080" y="3847769"/>
            <a:ext cx="304800" cy="3048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50F82532-472B-42FF-AB29-D43D6B862BC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rcRect/>
          <a:stretch/>
        </p:blipFill>
        <p:spPr>
          <a:xfrm>
            <a:off x="2017971" y="3847769"/>
            <a:ext cx="304800" cy="304800"/>
          </a:xfrm>
          <a:prstGeom prst="rect">
            <a:avLst/>
          </a:prstGeom>
        </p:spPr>
      </p:pic>
      <p:pic>
        <p:nvPicPr>
          <p:cNvPr id="270" name="Graphic 269">
            <a:extLst>
              <a:ext uri="{FF2B5EF4-FFF2-40B4-BE49-F238E27FC236}">
                <a16:creationId xmlns:a16="http://schemas.microsoft.com/office/drawing/2014/main" id="{73ACDC9D-120E-40FD-8B01-2326B6C5274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rcRect/>
          <a:stretch/>
        </p:blipFill>
        <p:spPr>
          <a:xfrm>
            <a:off x="2719712" y="3847769"/>
            <a:ext cx="304800" cy="3048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C48EFB2E-6934-4970-BE0C-AA72BFDB8E75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rcRect/>
          <a:stretch/>
        </p:blipFill>
        <p:spPr>
          <a:xfrm>
            <a:off x="3452045" y="3847769"/>
            <a:ext cx="304800" cy="304800"/>
          </a:xfrm>
          <a:prstGeom prst="rect">
            <a:avLst/>
          </a:prstGeom>
        </p:spPr>
      </p:pic>
      <p:pic>
        <p:nvPicPr>
          <p:cNvPr id="274" name="Graphic 273">
            <a:extLst>
              <a:ext uri="{FF2B5EF4-FFF2-40B4-BE49-F238E27FC236}">
                <a16:creationId xmlns:a16="http://schemas.microsoft.com/office/drawing/2014/main" id="{FA7A9143-BB4D-4402-90DF-C505B2E91A41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rcRect/>
          <a:stretch/>
        </p:blipFill>
        <p:spPr>
          <a:xfrm>
            <a:off x="4144670" y="3847769"/>
            <a:ext cx="304800" cy="3048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BAC23F0F-D3EC-4D85-9F7F-F8EE8FB310D2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rcRect/>
          <a:stretch/>
        </p:blipFill>
        <p:spPr>
          <a:xfrm>
            <a:off x="4858515" y="3847769"/>
            <a:ext cx="304800" cy="304800"/>
          </a:xfrm>
          <a:prstGeom prst="rect">
            <a:avLst/>
          </a:prstGeom>
        </p:spPr>
      </p:pic>
      <p:pic>
        <p:nvPicPr>
          <p:cNvPr id="276" name="Graphic 275">
            <a:extLst>
              <a:ext uri="{FF2B5EF4-FFF2-40B4-BE49-F238E27FC236}">
                <a16:creationId xmlns:a16="http://schemas.microsoft.com/office/drawing/2014/main" id="{81B5BCF0-2E9E-4D4F-9B5F-0444167BA5A2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rcRect/>
          <a:stretch/>
        </p:blipFill>
        <p:spPr>
          <a:xfrm>
            <a:off x="5584420" y="3847769"/>
            <a:ext cx="304800" cy="3048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677C8EFB-1641-4649-B34A-83627C0815DD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rcRect/>
          <a:stretch/>
        </p:blipFill>
        <p:spPr>
          <a:xfrm>
            <a:off x="6305834" y="3847769"/>
            <a:ext cx="304800" cy="3048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63E1438-4F9B-4178-9E10-1A85024D14E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rcRect/>
          <a:stretch/>
        </p:blipFill>
        <p:spPr>
          <a:xfrm>
            <a:off x="7019740" y="3847769"/>
            <a:ext cx="304800" cy="3048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34702277-61E2-4800-B4AA-49AC23BF7631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rcRect/>
          <a:stretch/>
        </p:blipFill>
        <p:spPr>
          <a:xfrm>
            <a:off x="7740746" y="3847769"/>
            <a:ext cx="304800" cy="3048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8FE166E7-BA9F-47CD-91F3-4FCD3E9CCDF5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rcRect/>
          <a:stretch/>
        </p:blipFill>
        <p:spPr>
          <a:xfrm>
            <a:off x="8482774" y="3850401"/>
            <a:ext cx="304800" cy="3048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64CE2E4-BF8E-4CA3-826C-35B52E371ABA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rcRect/>
          <a:stretch/>
        </p:blipFill>
        <p:spPr>
          <a:xfrm>
            <a:off x="10616149" y="3850401"/>
            <a:ext cx="304800" cy="304800"/>
          </a:xfrm>
          <a:prstGeom prst="rect">
            <a:avLst/>
          </a:prstGeom>
        </p:spPr>
      </p:pic>
      <p:pic>
        <p:nvPicPr>
          <p:cNvPr id="288" name="Graphic 144">
            <a:extLst>
              <a:ext uri="{FF2B5EF4-FFF2-40B4-BE49-F238E27FC236}">
                <a16:creationId xmlns:a16="http://schemas.microsoft.com/office/drawing/2014/main" id="{9682870E-6C6B-4427-BC9D-968A43CD61FB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rcRect/>
          <a:stretch/>
        </p:blipFill>
        <p:spPr>
          <a:xfrm>
            <a:off x="9194710" y="3863009"/>
            <a:ext cx="304800" cy="274320"/>
          </a:xfrm>
          <a:prstGeom prst="rect">
            <a:avLst/>
          </a:prstGeom>
        </p:spPr>
      </p:pic>
      <p:pic>
        <p:nvPicPr>
          <p:cNvPr id="297" name="Graphic 296">
            <a:extLst>
              <a:ext uri="{FF2B5EF4-FFF2-40B4-BE49-F238E27FC236}">
                <a16:creationId xmlns:a16="http://schemas.microsoft.com/office/drawing/2014/main" id="{395AF3F3-4603-45AC-9321-2322A45702DC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rcRect/>
          <a:stretch/>
        </p:blipFill>
        <p:spPr>
          <a:xfrm>
            <a:off x="11292508" y="3027874"/>
            <a:ext cx="304801" cy="304801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F848D3AD-A5AD-4FB3-B925-9567FA0CBC23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rcRect/>
          <a:stretch/>
        </p:blipFill>
        <p:spPr>
          <a:xfrm>
            <a:off x="589297" y="3847769"/>
            <a:ext cx="304801" cy="304801"/>
          </a:xfrm>
          <a:prstGeom prst="rect">
            <a:avLst/>
          </a:prstGeom>
        </p:spPr>
      </p:pic>
      <p:pic>
        <p:nvPicPr>
          <p:cNvPr id="728" name="Graphic 727">
            <a:extLst>
              <a:ext uri="{FF2B5EF4-FFF2-40B4-BE49-F238E27FC236}">
                <a16:creationId xmlns:a16="http://schemas.microsoft.com/office/drawing/2014/main" id="{EFAAD15A-9682-43FB-A605-BBD01714CE48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3456032" y="4684138"/>
            <a:ext cx="296827" cy="296827"/>
          </a:xfrm>
          <a:prstGeom prst="rect">
            <a:avLst/>
          </a:prstGeom>
        </p:spPr>
      </p:pic>
      <p:pic>
        <p:nvPicPr>
          <p:cNvPr id="731" name="Graphic 730">
            <a:extLst>
              <a:ext uri="{FF2B5EF4-FFF2-40B4-BE49-F238E27FC236}">
                <a16:creationId xmlns:a16="http://schemas.microsoft.com/office/drawing/2014/main" id="{817FB94F-E0FC-49DD-A31F-4AFD990DB3C9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4182889" y="4724379"/>
            <a:ext cx="228363" cy="216344"/>
          </a:xfrm>
          <a:prstGeom prst="rect">
            <a:avLst/>
          </a:prstGeom>
        </p:spPr>
      </p:pic>
      <p:pic>
        <p:nvPicPr>
          <p:cNvPr id="736" name="Graphic 735">
            <a:extLst>
              <a:ext uri="{FF2B5EF4-FFF2-40B4-BE49-F238E27FC236}">
                <a16:creationId xmlns:a16="http://schemas.microsoft.com/office/drawing/2014/main" id="{FA8B662B-91E5-4F00-B8FF-90B5C54EB55F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09003" y="5571851"/>
            <a:ext cx="265389" cy="2255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8004B41-3CC9-4323-86E7-3B993F52DB41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7038790" y="1414597"/>
            <a:ext cx="266700" cy="2476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D75385-881B-462D-892C-14F798404A18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8473516" y="5547481"/>
            <a:ext cx="240030" cy="27432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41FD59-A2CB-4A60-8DFB-99922AB72901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rcRect/>
          <a:stretch/>
        </p:blipFill>
        <p:spPr>
          <a:xfrm>
            <a:off x="11296774" y="5532241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36A968E-A8FB-4B6B-BFFC-5AF8EFD77FB4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9936738" y="388586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53C1B6-F65F-4549-9D82-5FC86EAE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7721"/>
            <a:ext cx="6608941" cy="690029"/>
          </a:xfrm>
        </p:spPr>
        <p:txBody>
          <a:bodyPr/>
          <a:lstStyle/>
          <a:p>
            <a:r>
              <a:rPr lang="en-US" dirty="0"/>
              <a:t>Icons (White)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D6F6FC-781F-47CC-BF0D-344CF047BE8C}"/>
              </a:ext>
            </a:extLst>
          </p:cNvPr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41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65E213-0B2F-47D3-8A09-4DD5A83C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330" y="1365931"/>
            <a:ext cx="304800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98B1E2-C4DB-4977-9229-45BF7AAB7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05521" y="1365931"/>
            <a:ext cx="304800" cy="304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27A8C07-EA24-4C8A-AEC4-41D849774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32703" y="1365931"/>
            <a:ext cx="304800" cy="30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B325021-9EDF-4E3E-9990-78383B375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018578" y="1365931"/>
            <a:ext cx="304801" cy="3048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7CCEF9E-0EDF-4239-AE53-5872635C24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46827" y="1365931"/>
            <a:ext cx="304800" cy="30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FC8DB6-6F4A-4983-948B-1E73CF9856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160951" y="1365931"/>
            <a:ext cx="304800" cy="304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8DBCC5E-77FF-424C-8D07-A8EAE3528B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875075" y="1365931"/>
            <a:ext cx="304800" cy="304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5293659-B72D-47DD-805C-B39AE8D28C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589199" y="1365931"/>
            <a:ext cx="304800" cy="304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585BCA3-9BF9-40E6-930D-7AFA445F53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17447" y="1365931"/>
            <a:ext cx="3048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16F46C0-9409-4B3A-821E-BAE9E54118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731571" y="1365931"/>
            <a:ext cx="304800" cy="304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7ADCB2-98CD-4BF6-9979-E6F5D37DB4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6303323" y="1365931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47FD41-A13B-4B52-A6EB-63B68D8A954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8445695" y="1365931"/>
            <a:ext cx="304800" cy="304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FDAD896-754A-4545-8302-07BADC6F5F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9159819" y="1365931"/>
            <a:ext cx="304800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8A736E4-9E7B-4147-BE41-B03944DF0CC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9873943" y="1365931"/>
            <a:ext cx="304800" cy="3048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78B4B3A-83CE-4F30-80FC-B228E109363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10588067" y="1365931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8E94FC6-55D8-4B27-BDB9-9C24752A9AB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11302195" y="1365931"/>
            <a:ext cx="304800" cy="3048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A5CC091-99C6-479E-BA46-7BE9F626F60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590330" y="2199186"/>
            <a:ext cx="304800" cy="3048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B640DC1-4AAF-4B2A-A37B-F66EAD31018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1305521" y="2199186"/>
            <a:ext cx="304800" cy="3048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7FFF66F-2B6D-4A9F-BBDF-49199DCE646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2018578" y="2199186"/>
            <a:ext cx="304800" cy="304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6B717A2-C553-46F2-BBD3-EF3523C817E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732702" y="2199186"/>
            <a:ext cx="304800" cy="304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794346D-926C-4834-8669-4F5FC6CFB2D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3446826" y="2199186"/>
            <a:ext cx="304800" cy="304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2395660-C13E-4573-B367-BE2BD15890E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4160950" y="2199186"/>
            <a:ext cx="304800" cy="304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F5287EA-5EA6-4E52-929F-C705BDA41D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4875074" y="2199186"/>
            <a:ext cx="304800" cy="304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CA045FF-AAB5-46D1-BD6E-4DE46C1FA59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159818" y="2199186"/>
            <a:ext cx="304800" cy="3048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DDA14FF-26D7-4888-82B7-0DE1589BE7C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9873942" y="2199186"/>
            <a:ext cx="304801" cy="30480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76114FD-C853-499C-B82A-DAB7CD3B60A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5589198" y="2199186"/>
            <a:ext cx="304800" cy="3048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815987E-3B08-4001-8C3C-61F85DC076D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6303322" y="2199186"/>
            <a:ext cx="304800" cy="3048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4AA8AD9-C302-4AEE-805B-DE7753C2E26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7017446" y="2199186"/>
            <a:ext cx="304800" cy="304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CA71831-D288-4400-AC8E-C7C648D9640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7731570" y="2199186"/>
            <a:ext cx="304800" cy="304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5866E2-C8BF-41C0-B66B-B0B12CE4557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445694" y="2199186"/>
            <a:ext cx="304800" cy="304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A1612F1-8BF3-4458-A527-D79B841C7AC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10588067" y="2199186"/>
            <a:ext cx="304800" cy="304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7A6585C4-DA9F-43C8-9D4A-B24A5486152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>
          <a:xfrm>
            <a:off x="11302195" y="2199186"/>
            <a:ext cx="304800" cy="304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FD833EF-D5F4-4855-89E2-7A8CF559BB7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90330" y="3032441"/>
            <a:ext cx="304800" cy="3048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5B27947-89FB-4382-8903-9F4B510F076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>
            <a:off x="1305521" y="3032441"/>
            <a:ext cx="304800" cy="3048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CCFEB67-DE48-4D5F-AB32-CA7233B10FB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>
          <a:xfrm>
            <a:off x="2732702" y="3032441"/>
            <a:ext cx="304800" cy="304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812F21A-241D-4580-87B5-06956A2A5233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>
          <a:xfrm>
            <a:off x="2018578" y="3032441"/>
            <a:ext cx="304800" cy="304800"/>
          </a:xfrm>
          <a:prstGeom prst="rect">
            <a:avLst/>
          </a:prstGeom>
        </p:spPr>
      </p:pic>
      <p:pic>
        <p:nvPicPr>
          <p:cNvPr id="449" name="Graphic 448">
            <a:extLst>
              <a:ext uri="{FF2B5EF4-FFF2-40B4-BE49-F238E27FC236}">
                <a16:creationId xmlns:a16="http://schemas.microsoft.com/office/drawing/2014/main" id="{714A0674-9DE7-42A0-B98E-2CE02D0DA0F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3446826" y="3032441"/>
            <a:ext cx="304800" cy="304800"/>
          </a:xfrm>
          <a:prstGeom prst="rect">
            <a:avLst/>
          </a:prstGeom>
        </p:spPr>
      </p:pic>
      <p:pic>
        <p:nvPicPr>
          <p:cNvPr id="450" name="Graphic 449">
            <a:extLst>
              <a:ext uri="{FF2B5EF4-FFF2-40B4-BE49-F238E27FC236}">
                <a16:creationId xmlns:a16="http://schemas.microsoft.com/office/drawing/2014/main" id="{49F9AEBF-D66F-4D6F-AD6C-EFC91670D4C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>
          <a:xfrm>
            <a:off x="4160950" y="3032441"/>
            <a:ext cx="304800" cy="304800"/>
          </a:xfrm>
          <a:prstGeom prst="rect">
            <a:avLst/>
          </a:prstGeom>
        </p:spPr>
      </p:pic>
      <p:pic>
        <p:nvPicPr>
          <p:cNvPr id="451" name="Graphic 450">
            <a:extLst>
              <a:ext uri="{FF2B5EF4-FFF2-40B4-BE49-F238E27FC236}">
                <a16:creationId xmlns:a16="http://schemas.microsoft.com/office/drawing/2014/main" id="{A7E8BB97-2761-4B1D-B51A-E8E5D1FBC56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>
          <a:xfrm>
            <a:off x="5589198" y="3032441"/>
            <a:ext cx="304800" cy="304800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4E6FC454-D50B-4505-95E9-201F0613557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>
            <a:off x="4875074" y="3032441"/>
            <a:ext cx="304800" cy="304800"/>
          </a:xfrm>
          <a:prstGeom prst="rect">
            <a:avLst/>
          </a:prstGeom>
        </p:spPr>
      </p:pic>
      <p:pic>
        <p:nvPicPr>
          <p:cNvPr id="455" name="Graphic 454">
            <a:extLst>
              <a:ext uri="{FF2B5EF4-FFF2-40B4-BE49-F238E27FC236}">
                <a16:creationId xmlns:a16="http://schemas.microsoft.com/office/drawing/2014/main" id="{59D91FA0-A81A-439D-8E10-214A9C6DA56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>
            <a:off x="6303322" y="3032441"/>
            <a:ext cx="304800" cy="30480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D3DE4DF5-A19D-40E4-BD91-6C28A5811EF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7017446" y="3032441"/>
            <a:ext cx="304800" cy="304800"/>
          </a:xfrm>
          <a:prstGeom prst="rect">
            <a:avLst/>
          </a:prstGeom>
        </p:spPr>
      </p:pic>
      <p:pic>
        <p:nvPicPr>
          <p:cNvPr id="472" name="Graphic 471">
            <a:extLst>
              <a:ext uri="{FF2B5EF4-FFF2-40B4-BE49-F238E27FC236}">
                <a16:creationId xmlns:a16="http://schemas.microsoft.com/office/drawing/2014/main" id="{62FF5CFB-EFC1-4403-8249-92AEEEA4ECB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rcRect/>
          <a:stretch/>
        </p:blipFill>
        <p:spPr>
          <a:xfrm>
            <a:off x="7731570" y="3032441"/>
            <a:ext cx="304800" cy="304800"/>
          </a:xfrm>
          <a:prstGeom prst="rect">
            <a:avLst/>
          </a:prstGeom>
        </p:spPr>
      </p:pic>
      <p:pic>
        <p:nvPicPr>
          <p:cNvPr id="478" name="Graphic 477">
            <a:extLst>
              <a:ext uri="{FF2B5EF4-FFF2-40B4-BE49-F238E27FC236}">
                <a16:creationId xmlns:a16="http://schemas.microsoft.com/office/drawing/2014/main" id="{0B894F10-F540-433A-9EDD-3D0C9231080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rcRect/>
          <a:stretch/>
        </p:blipFill>
        <p:spPr>
          <a:xfrm>
            <a:off x="8445694" y="3032441"/>
            <a:ext cx="304800" cy="304800"/>
          </a:xfrm>
          <a:prstGeom prst="rect">
            <a:avLst/>
          </a:prstGeom>
        </p:spPr>
      </p:pic>
      <p:pic>
        <p:nvPicPr>
          <p:cNvPr id="486" name="Graphic 485">
            <a:extLst>
              <a:ext uri="{FF2B5EF4-FFF2-40B4-BE49-F238E27FC236}">
                <a16:creationId xmlns:a16="http://schemas.microsoft.com/office/drawing/2014/main" id="{C2E114CA-9E75-4C53-91E4-CB41B9B134A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rcRect/>
          <a:stretch/>
        </p:blipFill>
        <p:spPr>
          <a:xfrm>
            <a:off x="9159818" y="3032441"/>
            <a:ext cx="304800" cy="3048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CF86127E-C9A5-4246-AE36-E13C41B2C64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rcRect/>
          <a:stretch/>
        </p:blipFill>
        <p:spPr>
          <a:xfrm>
            <a:off x="9873942" y="3032441"/>
            <a:ext cx="304800" cy="3048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7FE70268-5BFA-4664-8FA3-A2D99219565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>
            <a:off x="10588066" y="3032441"/>
            <a:ext cx="304800" cy="3048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2F6D7473-7009-4170-A8EA-542529C4B29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rcRect/>
          <a:stretch/>
        </p:blipFill>
        <p:spPr>
          <a:xfrm>
            <a:off x="11302195" y="3032441"/>
            <a:ext cx="304800" cy="3048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060CB8ED-42FC-4D7E-BFB1-8DA150F596D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rcRect/>
          <a:stretch/>
        </p:blipFill>
        <p:spPr>
          <a:xfrm>
            <a:off x="590330" y="3865695"/>
            <a:ext cx="304800" cy="3048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21F941B-9DB5-4281-B8DA-E10878825C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rcRect/>
          <a:stretch/>
        </p:blipFill>
        <p:spPr>
          <a:xfrm>
            <a:off x="1305521" y="3865695"/>
            <a:ext cx="304800" cy="3048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53AA6B85-11A7-42B0-AB1C-7300A9B73B93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rcRect/>
          <a:stretch/>
        </p:blipFill>
        <p:spPr>
          <a:xfrm>
            <a:off x="2732702" y="3865695"/>
            <a:ext cx="304800" cy="3048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6F13CD81-B9F2-4EFF-A43C-A9B74F6B9816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rcRect/>
          <a:stretch/>
        </p:blipFill>
        <p:spPr>
          <a:xfrm>
            <a:off x="3446826" y="3865695"/>
            <a:ext cx="304800" cy="3048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C6FCAA3-A94A-4DC2-BED6-26F1D57390B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rcRect/>
          <a:stretch/>
        </p:blipFill>
        <p:spPr>
          <a:xfrm>
            <a:off x="2018578" y="3865695"/>
            <a:ext cx="304800" cy="304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2B30952-B856-45BB-B2AF-BAB26CA3477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rcRect/>
          <a:stretch/>
        </p:blipFill>
        <p:spPr>
          <a:xfrm>
            <a:off x="4160950" y="3865695"/>
            <a:ext cx="304800" cy="3048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3FE83BE-346C-4172-B664-DEAC45B038C1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rcRect/>
          <a:stretch/>
        </p:blipFill>
        <p:spPr>
          <a:xfrm>
            <a:off x="4875074" y="3865695"/>
            <a:ext cx="304800" cy="3048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EF07033F-BC09-4655-99EB-06AA92B7430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rcRect/>
          <a:stretch/>
        </p:blipFill>
        <p:spPr>
          <a:xfrm>
            <a:off x="5589198" y="3865695"/>
            <a:ext cx="304800" cy="3048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DF6B4A00-3CBF-429F-9164-F52C81CD201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rcRect/>
          <a:stretch/>
        </p:blipFill>
        <p:spPr>
          <a:xfrm>
            <a:off x="6303322" y="3865695"/>
            <a:ext cx="304800" cy="3048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787A2FA-936E-43A6-B881-61F23DA9A73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rcRect/>
          <a:stretch/>
        </p:blipFill>
        <p:spPr>
          <a:xfrm>
            <a:off x="7017446" y="3865695"/>
            <a:ext cx="304800" cy="3048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5875B0A-C35C-4F2D-B138-15A30B65E13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rcRect/>
          <a:stretch/>
        </p:blipFill>
        <p:spPr>
          <a:xfrm>
            <a:off x="7731570" y="3865695"/>
            <a:ext cx="304800" cy="3048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E5D29EDB-413E-43E0-A384-2C8E6A6B183C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rcRect/>
          <a:stretch/>
        </p:blipFill>
        <p:spPr>
          <a:xfrm>
            <a:off x="8445694" y="3865695"/>
            <a:ext cx="304800" cy="3048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3041363-9723-4C48-974E-29EA5E1EA087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rcRect/>
          <a:stretch/>
        </p:blipFill>
        <p:spPr>
          <a:xfrm>
            <a:off x="9159818" y="3865695"/>
            <a:ext cx="304800" cy="3048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ADEA3012-D07F-42C5-84F6-79E809ACBFFE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rcRect/>
          <a:stretch/>
        </p:blipFill>
        <p:spPr>
          <a:xfrm>
            <a:off x="9873942" y="3865695"/>
            <a:ext cx="304800" cy="3048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B0D33A36-E2AB-411C-86F6-D4FC36A8A51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rcRect/>
          <a:stretch/>
        </p:blipFill>
        <p:spPr>
          <a:xfrm>
            <a:off x="10588066" y="3865695"/>
            <a:ext cx="304800" cy="3048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82C4ADBC-F0C7-4BAD-8A9B-F0CBC1F0EA61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rcRect/>
          <a:stretch/>
        </p:blipFill>
        <p:spPr>
          <a:xfrm>
            <a:off x="11302195" y="3865695"/>
            <a:ext cx="304800" cy="3048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02855662-0774-4D9B-91F8-CD05AC756F3C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rcRect/>
          <a:stretch/>
        </p:blipFill>
        <p:spPr>
          <a:xfrm>
            <a:off x="590330" y="4698949"/>
            <a:ext cx="304800" cy="3048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FE2AA4E9-C644-409D-B17B-B37AF402289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rcRect/>
          <a:stretch/>
        </p:blipFill>
        <p:spPr>
          <a:xfrm>
            <a:off x="1305521" y="4698949"/>
            <a:ext cx="304800" cy="304800"/>
          </a:xfrm>
          <a:prstGeom prst="rect">
            <a:avLst/>
          </a:prstGeom>
        </p:spPr>
      </p:pic>
      <p:pic>
        <p:nvPicPr>
          <p:cNvPr id="520" name="Graphic 519">
            <a:extLst>
              <a:ext uri="{FF2B5EF4-FFF2-40B4-BE49-F238E27FC236}">
                <a16:creationId xmlns:a16="http://schemas.microsoft.com/office/drawing/2014/main" id="{CF4036DD-18E9-42EC-8843-83652C99895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rcRect/>
          <a:stretch/>
        </p:blipFill>
        <p:spPr>
          <a:xfrm>
            <a:off x="2018578" y="4698949"/>
            <a:ext cx="304800" cy="304800"/>
          </a:xfrm>
          <a:prstGeom prst="rect">
            <a:avLst/>
          </a:prstGeom>
        </p:spPr>
      </p:pic>
      <p:pic>
        <p:nvPicPr>
          <p:cNvPr id="530" name="Graphic 529">
            <a:extLst>
              <a:ext uri="{FF2B5EF4-FFF2-40B4-BE49-F238E27FC236}">
                <a16:creationId xmlns:a16="http://schemas.microsoft.com/office/drawing/2014/main" id="{9B67E528-D80F-4DD8-ABE0-5B54565696B1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rcRect/>
          <a:stretch/>
        </p:blipFill>
        <p:spPr>
          <a:xfrm>
            <a:off x="2732702" y="4698949"/>
            <a:ext cx="304800" cy="304800"/>
          </a:xfrm>
          <a:prstGeom prst="rect">
            <a:avLst/>
          </a:prstGeom>
        </p:spPr>
      </p:pic>
      <p:pic>
        <p:nvPicPr>
          <p:cNvPr id="544" name="Graphic 543">
            <a:extLst>
              <a:ext uri="{FF2B5EF4-FFF2-40B4-BE49-F238E27FC236}">
                <a16:creationId xmlns:a16="http://schemas.microsoft.com/office/drawing/2014/main" id="{145CE2B2-829B-4119-AE5D-533BF23E4A7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rcRect/>
          <a:stretch/>
        </p:blipFill>
        <p:spPr>
          <a:xfrm>
            <a:off x="3446826" y="4698949"/>
            <a:ext cx="304800" cy="304800"/>
          </a:xfrm>
          <a:prstGeom prst="rect">
            <a:avLst/>
          </a:prstGeom>
        </p:spPr>
      </p:pic>
      <p:pic>
        <p:nvPicPr>
          <p:cNvPr id="554" name="Graphic 553">
            <a:extLst>
              <a:ext uri="{FF2B5EF4-FFF2-40B4-BE49-F238E27FC236}">
                <a16:creationId xmlns:a16="http://schemas.microsoft.com/office/drawing/2014/main" id="{A8BAABB8-513F-40B4-AEAD-83F22E030421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rcRect/>
          <a:stretch/>
        </p:blipFill>
        <p:spPr>
          <a:xfrm>
            <a:off x="4160950" y="4698949"/>
            <a:ext cx="304800" cy="3048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EB22B0DA-75F7-4E15-8F2F-CC2FDDDCE35D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rcRect/>
          <a:stretch/>
        </p:blipFill>
        <p:spPr>
          <a:xfrm>
            <a:off x="4875074" y="4698949"/>
            <a:ext cx="304800" cy="3048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02288169-E62C-451B-AD0E-F4C97D8F2667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rcRect/>
          <a:stretch/>
        </p:blipFill>
        <p:spPr>
          <a:xfrm>
            <a:off x="5589198" y="4698949"/>
            <a:ext cx="304800" cy="304800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2769E94E-4798-4F9C-B52B-C2DDA3C7D9A5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rcRect/>
          <a:stretch/>
        </p:blipFill>
        <p:spPr>
          <a:xfrm>
            <a:off x="6303322" y="4698949"/>
            <a:ext cx="304800" cy="304800"/>
          </a:xfrm>
          <a:prstGeom prst="rect">
            <a:avLst/>
          </a:prstGeom>
        </p:spPr>
      </p:pic>
      <p:pic>
        <p:nvPicPr>
          <p:cNvPr id="634" name="Graphic 633">
            <a:extLst>
              <a:ext uri="{FF2B5EF4-FFF2-40B4-BE49-F238E27FC236}">
                <a16:creationId xmlns:a16="http://schemas.microsoft.com/office/drawing/2014/main" id="{67729092-BF26-4E7F-AE0F-58089C31FC56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rcRect/>
          <a:stretch/>
        </p:blipFill>
        <p:spPr>
          <a:xfrm>
            <a:off x="7017446" y="4698949"/>
            <a:ext cx="304800" cy="304800"/>
          </a:xfrm>
          <a:prstGeom prst="rect">
            <a:avLst/>
          </a:prstGeom>
        </p:spPr>
      </p:pic>
      <p:pic>
        <p:nvPicPr>
          <p:cNvPr id="636" name="Graphic 635">
            <a:extLst>
              <a:ext uri="{FF2B5EF4-FFF2-40B4-BE49-F238E27FC236}">
                <a16:creationId xmlns:a16="http://schemas.microsoft.com/office/drawing/2014/main" id="{E6A9DD02-D6F0-4A8D-A7CF-2D1DF2B567E3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rcRect/>
          <a:stretch/>
        </p:blipFill>
        <p:spPr>
          <a:xfrm>
            <a:off x="7731570" y="4698949"/>
            <a:ext cx="304800" cy="304800"/>
          </a:xfrm>
          <a:prstGeom prst="rect">
            <a:avLst/>
          </a:prstGeom>
        </p:spPr>
      </p:pic>
      <p:pic>
        <p:nvPicPr>
          <p:cNvPr id="638" name="Graphic 637">
            <a:extLst>
              <a:ext uri="{FF2B5EF4-FFF2-40B4-BE49-F238E27FC236}">
                <a16:creationId xmlns:a16="http://schemas.microsoft.com/office/drawing/2014/main" id="{EFF8A1B6-E578-4060-B8F1-BD7FF8B51AE7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rcRect/>
          <a:stretch/>
        </p:blipFill>
        <p:spPr>
          <a:xfrm>
            <a:off x="8445694" y="4698949"/>
            <a:ext cx="304800" cy="3048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74BE98D2-3F35-4D8C-AE72-E94626E4D096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rcRect/>
          <a:stretch/>
        </p:blipFill>
        <p:spPr>
          <a:xfrm>
            <a:off x="9159818" y="4698949"/>
            <a:ext cx="304800" cy="3048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91A6BC6A-70CF-4EFE-A466-EB15BB9DA3CC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rcRect/>
          <a:stretch/>
        </p:blipFill>
        <p:spPr>
          <a:xfrm>
            <a:off x="9873942" y="4698949"/>
            <a:ext cx="304800" cy="3048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B5F05E4C-F6A9-47BB-A573-10F1962C6AF0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rcRect/>
          <a:stretch/>
        </p:blipFill>
        <p:spPr>
          <a:xfrm>
            <a:off x="10588066" y="4698949"/>
            <a:ext cx="304800" cy="304800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13C8D1B7-A5C7-4FC8-90B0-D08CD6B205BA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rcRect/>
          <a:stretch/>
        </p:blipFill>
        <p:spPr>
          <a:xfrm>
            <a:off x="11302195" y="4698949"/>
            <a:ext cx="304800" cy="304800"/>
          </a:xfrm>
          <a:prstGeom prst="rect">
            <a:avLst/>
          </a:prstGeom>
        </p:spPr>
      </p:pic>
      <p:pic>
        <p:nvPicPr>
          <p:cNvPr id="644" name="Graphic 643">
            <a:extLst>
              <a:ext uri="{FF2B5EF4-FFF2-40B4-BE49-F238E27FC236}">
                <a16:creationId xmlns:a16="http://schemas.microsoft.com/office/drawing/2014/main" id="{CEB1AB21-B143-4D67-B05D-1004A9324938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rcRect/>
          <a:stretch/>
        </p:blipFill>
        <p:spPr>
          <a:xfrm>
            <a:off x="590330" y="5532204"/>
            <a:ext cx="304800" cy="304800"/>
          </a:xfrm>
          <a:prstGeom prst="rect">
            <a:avLst/>
          </a:prstGeom>
        </p:spPr>
      </p:pic>
      <p:pic>
        <p:nvPicPr>
          <p:cNvPr id="646" name="Graphic 645">
            <a:extLst>
              <a:ext uri="{FF2B5EF4-FFF2-40B4-BE49-F238E27FC236}">
                <a16:creationId xmlns:a16="http://schemas.microsoft.com/office/drawing/2014/main" id="{20785221-2050-4C1A-AFE0-54E0619BA5B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rcRect/>
          <a:stretch/>
        </p:blipFill>
        <p:spPr>
          <a:xfrm>
            <a:off x="1305521" y="5532204"/>
            <a:ext cx="304800" cy="304800"/>
          </a:xfrm>
          <a:prstGeom prst="rect">
            <a:avLst/>
          </a:prstGeom>
        </p:spPr>
      </p:pic>
      <p:pic>
        <p:nvPicPr>
          <p:cNvPr id="648" name="Graphic 647">
            <a:extLst>
              <a:ext uri="{FF2B5EF4-FFF2-40B4-BE49-F238E27FC236}">
                <a16:creationId xmlns:a16="http://schemas.microsoft.com/office/drawing/2014/main" id="{86798859-7D61-40D8-B0A4-B6B6788FCA72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rcRect/>
          <a:stretch/>
        </p:blipFill>
        <p:spPr>
          <a:xfrm>
            <a:off x="2022848" y="5532204"/>
            <a:ext cx="304800" cy="304800"/>
          </a:xfrm>
          <a:prstGeom prst="rect">
            <a:avLst/>
          </a:prstGeom>
        </p:spPr>
      </p:pic>
      <p:pic>
        <p:nvPicPr>
          <p:cNvPr id="650" name="Graphic 649">
            <a:extLst>
              <a:ext uri="{FF2B5EF4-FFF2-40B4-BE49-F238E27FC236}">
                <a16:creationId xmlns:a16="http://schemas.microsoft.com/office/drawing/2014/main" id="{F2B1050B-AA82-4FE5-B110-AFDEF6385A47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rcRect/>
          <a:stretch/>
        </p:blipFill>
        <p:spPr>
          <a:xfrm>
            <a:off x="2739107" y="5532204"/>
            <a:ext cx="304800" cy="304800"/>
          </a:xfrm>
          <a:prstGeom prst="rect">
            <a:avLst/>
          </a:prstGeom>
        </p:spPr>
      </p:pic>
      <p:pic>
        <p:nvPicPr>
          <p:cNvPr id="652" name="Graphic 651">
            <a:extLst>
              <a:ext uri="{FF2B5EF4-FFF2-40B4-BE49-F238E27FC236}">
                <a16:creationId xmlns:a16="http://schemas.microsoft.com/office/drawing/2014/main" id="{45C86A7F-946C-496F-B908-41AC53111B0B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rcRect/>
          <a:stretch/>
        </p:blipFill>
        <p:spPr>
          <a:xfrm>
            <a:off x="3455366" y="5532204"/>
            <a:ext cx="304800" cy="304800"/>
          </a:xfrm>
          <a:prstGeom prst="rect">
            <a:avLst/>
          </a:prstGeom>
        </p:spPr>
      </p:pic>
      <p:pic>
        <p:nvPicPr>
          <p:cNvPr id="654" name="Graphic 653">
            <a:extLst>
              <a:ext uri="{FF2B5EF4-FFF2-40B4-BE49-F238E27FC236}">
                <a16:creationId xmlns:a16="http://schemas.microsoft.com/office/drawing/2014/main" id="{F17F7DAB-664C-4E68-8AEB-A44FEC9BA4FE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rcRect/>
          <a:stretch/>
        </p:blipFill>
        <p:spPr>
          <a:xfrm>
            <a:off x="4171625" y="5532204"/>
            <a:ext cx="304800" cy="304800"/>
          </a:xfrm>
          <a:prstGeom prst="rect">
            <a:avLst/>
          </a:prstGeom>
        </p:spPr>
      </p:pic>
      <p:pic>
        <p:nvPicPr>
          <p:cNvPr id="656" name="Graphic 655">
            <a:extLst>
              <a:ext uri="{FF2B5EF4-FFF2-40B4-BE49-F238E27FC236}">
                <a16:creationId xmlns:a16="http://schemas.microsoft.com/office/drawing/2014/main" id="{DB3B17ED-8580-4C72-8CB4-382DDFC2AB51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rcRect/>
          <a:stretch/>
        </p:blipFill>
        <p:spPr>
          <a:xfrm>
            <a:off x="4887884" y="5532204"/>
            <a:ext cx="304800" cy="304800"/>
          </a:xfrm>
          <a:prstGeom prst="rect">
            <a:avLst/>
          </a:prstGeom>
        </p:spPr>
      </p:pic>
      <p:pic>
        <p:nvPicPr>
          <p:cNvPr id="658" name="Graphic 657">
            <a:extLst>
              <a:ext uri="{FF2B5EF4-FFF2-40B4-BE49-F238E27FC236}">
                <a16:creationId xmlns:a16="http://schemas.microsoft.com/office/drawing/2014/main" id="{C5F0C7D8-B526-47BE-B0E2-CA1B6C439E75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rcRect/>
          <a:stretch/>
        </p:blipFill>
        <p:spPr>
          <a:xfrm>
            <a:off x="5604143" y="5532204"/>
            <a:ext cx="304800" cy="304800"/>
          </a:xfrm>
          <a:prstGeom prst="rect">
            <a:avLst/>
          </a:prstGeom>
        </p:spPr>
      </p:pic>
      <p:pic>
        <p:nvPicPr>
          <p:cNvPr id="660" name="Graphic 659">
            <a:extLst>
              <a:ext uri="{FF2B5EF4-FFF2-40B4-BE49-F238E27FC236}">
                <a16:creationId xmlns:a16="http://schemas.microsoft.com/office/drawing/2014/main" id="{1431FB01-F639-4C43-AD83-7EE998223AC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rcRect/>
          <a:stretch/>
        </p:blipFill>
        <p:spPr>
          <a:xfrm>
            <a:off x="6320402" y="5532204"/>
            <a:ext cx="304800" cy="304800"/>
          </a:xfrm>
          <a:prstGeom prst="rect">
            <a:avLst/>
          </a:prstGeom>
        </p:spPr>
      </p:pic>
      <p:pic>
        <p:nvPicPr>
          <p:cNvPr id="662" name="Graphic 661">
            <a:extLst>
              <a:ext uri="{FF2B5EF4-FFF2-40B4-BE49-F238E27FC236}">
                <a16:creationId xmlns:a16="http://schemas.microsoft.com/office/drawing/2014/main" id="{C648B930-AA8C-4DBA-9098-B7153AA26B8E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rcRect/>
          <a:stretch/>
        </p:blipFill>
        <p:spPr>
          <a:xfrm>
            <a:off x="7036661" y="5532204"/>
            <a:ext cx="304800" cy="304800"/>
          </a:xfrm>
          <a:prstGeom prst="rect">
            <a:avLst/>
          </a:prstGeom>
        </p:spPr>
      </p:pic>
      <p:pic>
        <p:nvPicPr>
          <p:cNvPr id="664" name="Graphic 663">
            <a:extLst>
              <a:ext uri="{FF2B5EF4-FFF2-40B4-BE49-F238E27FC236}">
                <a16:creationId xmlns:a16="http://schemas.microsoft.com/office/drawing/2014/main" id="{B6F66031-7EE6-4BAF-987C-9EE5080BDF4F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rcRect/>
          <a:stretch/>
        </p:blipFill>
        <p:spPr>
          <a:xfrm>
            <a:off x="7752920" y="5532204"/>
            <a:ext cx="304800" cy="304800"/>
          </a:xfrm>
          <a:prstGeom prst="rect">
            <a:avLst/>
          </a:prstGeom>
        </p:spPr>
      </p:pic>
      <p:pic>
        <p:nvPicPr>
          <p:cNvPr id="666" name="Graphic 665">
            <a:extLst>
              <a:ext uri="{FF2B5EF4-FFF2-40B4-BE49-F238E27FC236}">
                <a16:creationId xmlns:a16="http://schemas.microsoft.com/office/drawing/2014/main" id="{1BBCD24E-E54D-4AC6-86F3-FB19213952D6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rcRect/>
          <a:stretch/>
        </p:blipFill>
        <p:spPr>
          <a:xfrm>
            <a:off x="8469179" y="5532204"/>
            <a:ext cx="304800" cy="304800"/>
          </a:xfrm>
          <a:prstGeom prst="rect">
            <a:avLst/>
          </a:prstGeom>
        </p:spPr>
      </p:pic>
      <p:pic>
        <p:nvPicPr>
          <p:cNvPr id="668" name="Graphic 667">
            <a:extLst>
              <a:ext uri="{FF2B5EF4-FFF2-40B4-BE49-F238E27FC236}">
                <a16:creationId xmlns:a16="http://schemas.microsoft.com/office/drawing/2014/main" id="{C1EE8ECB-73B6-4B2D-B4B8-4B759D2689DE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rcRect/>
          <a:stretch/>
        </p:blipFill>
        <p:spPr>
          <a:xfrm>
            <a:off x="9185438" y="5532204"/>
            <a:ext cx="304800" cy="304800"/>
          </a:xfrm>
          <a:prstGeom prst="rect">
            <a:avLst/>
          </a:prstGeom>
        </p:spPr>
      </p:pic>
      <p:pic>
        <p:nvPicPr>
          <p:cNvPr id="670" name="Graphic 669">
            <a:extLst>
              <a:ext uri="{FF2B5EF4-FFF2-40B4-BE49-F238E27FC236}">
                <a16:creationId xmlns:a16="http://schemas.microsoft.com/office/drawing/2014/main" id="{0D18F4BC-9A90-44CB-9186-EAEDD258AAB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rcRect/>
          <a:stretch/>
        </p:blipFill>
        <p:spPr>
          <a:xfrm>
            <a:off x="9901697" y="5532204"/>
            <a:ext cx="304800" cy="304800"/>
          </a:xfrm>
          <a:prstGeom prst="rect">
            <a:avLst/>
          </a:prstGeom>
        </p:spPr>
      </p:pic>
      <p:pic>
        <p:nvPicPr>
          <p:cNvPr id="672" name="Graphic 671">
            <a:extLst>
              <a:ext uri="{FF2B5EF4-FFF2-40B4-BE49-F238E27FC236}">
                <a16:creationId xmlns:a16="http://schemas.microsoft.com/office/drawing/2014/main" id="{2C4E91AF-0B24-42A1-A48B-F7CCBF371557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rcRect/>
          <a:stretch/>
        </p:blipFill>
        <p:spPr>
          <a:xfrm>
            <a:off x="10617957" y="55322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45C72C-C438-4882-A289-E7AC074C4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2" y="1324749"/>
            <a:ext cx="4208583" cy="830997"/>
          </a:xfrm>
        </p:spPr>
        <p:txBody>
          <a:bodyPr/>
          <a:lstStyle/>
          <a:p>
            <a:r>
              <a:rPr lang="en-PH" dirty="0"/>
              <a:t>Novas </a:t>
            </a:r>
            <a:r>
              <a:rPr lang="en-PH" dirty="0" err="1"/>
              <a:t>Possibilidades</a:t>
            </a:r>
            <a:r>
              <a:rPr lang="en-PH" dirty="0"/>
              <a:t> de </a:t>
            </a:r>
            <a:r>
              <a:rPr lang="en-PH" dirty="0" err="1"/>
              <a:t>Desenvolvimento</a:t>
            </a:r>
            <a:endParaRPr lang="en-PH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E40771-BF02-4B9C-B5F1-6B82834EDA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2" y="2278798"/>
            <a:ext cx="4208189" cy="1980345"/>
          </a:xfrm>
        </p:spPr>
        <p:txBody>
          <a:bodyPr/>
          <a:lstStyle/>
          <a:p>
            <a:pPr marR="0" lvl="0" algn="just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pt-BR" dirty="0">
                <a:sym typeface="Noto Sans Thai Light"/>
              </a:rPr>
              <a:t>Atualmente na </a:t>
            </a:r>
            <a:r>
              <a:rPr lang="pt-BR" dirty="0" err="1">
                <a:sym typeface="Noto Sans Thai Light"/>
              </a:rPr>
              <a:t>UiPath</a:t>
            </a:r>
            <a:r>
              <a:rPr lang="pt-BR" dirty="0">
                <a:sym typeface="Noto Sans Thai Light"/>
              </a:rPr>
              <a:t> o desenvolvimento é feito através de atividades </a:t>
            </a:r>
            <a:r>
              <a:rPr lang="pt-BR" dirty="0" err="1">
                <a:sym typeface="Noto Sans Thai Light"/>
              </a:rPr>
              <a:t>low-code</a:t>
            </a:r>
            <a:r>
              <a:rPr lang="pt-BR" dirty="0">
                <a:sym typeface="Noto Sans Thai Light"/>
              </a:rPr>
              <a:t>, porém agora temos a possibilidade de utilizar a linguagem C#.</a:t>
            </a: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AAF93263-09FF-EE77-84B4-EB282C2F174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9" y="4604200"/>
            <a:ext cx="4506759" cy="1574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59062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1" algn="just"/>
            <a:r>
              <a:rPr lang="en-US" dirty="0"/>
              <a:t>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UiPath, 40% dos </a:t>
            </a:r>
            <a:r>
              <a:rPr lang="en-US" dirty="0" err="1"/>
              <a:t>desenvolvedores</a:t>
            </a:r>
            <a:r>
              <a:rPr lang="en-US" dirty="0"/>
              <a:t> RPA </a:t>
            </a:r>
            <a:r>
              <a:rPr lang="en-US" dirty="0" err="1"/>
              <a:t>avaliam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habilidades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com Código </a:t>
            </a:r>
            <a:r>
              <a:rPr lang="en-US" dirty="0" err="1"/>
              <a:t>enquanto</a:t>
            </a:r>
            <a:r>
              <a:rPr lang="en-US" dirty="0"/>
              <a:t> outros 25%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com scripting (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excel)</a:t>
            </a:r>
          </a:p>
          <a:p>
            <a:pPr lvl="2" algn="just"/>
            <a:r>
              <a:rPr lang="en-US" dirty="0"/>
              <a:t>Fonte: </a:t>
            </a:r>
            <a:r>
              <a:rPr lang="en-US" dirty="0">
                <a:hlinkClick r:id="rId3"/>
              </a:rPr>
              <a:t>2023.10 release - coded automation</a:t>
            </a:r>
            <a:br>
              <a:rPr lang="en-US" dirty="0"/>
            </a:br>
            <a:endParaRPr lang="en-US" dirty="0"/>
          </a:p>
          <a:p>
            <a:pPr lvl="1" algn="just"/>
            <a:r>
              <a:rPr lang="en-US" dirty="0" err="1"/>
              <a:t>Diferenças</a:t>
            </a:r>
            <a:r>
              <a:rPr lang="en-US" dirty="0"/>
              <a:t> entre Invoke Code e Coded Automation:</a:t>
            </a:r>
          </a:p>
          <a:p>
            <a:pPr lvl="2" algn="just"/>
            <a:r>
              <a:rPr lang="pt-BR" dirty="0"/>
              <a:t>Integração com </a:t>
            </a:r>
            <a:r>
              <a:rPr lang="pt-BR" dirty="0" err="1"/>
              <a:t>packages</a:t>
            </a:r>
            <a:r>
              <a:rPr lang="pt-BR" dirty="0"/>
              <a:t> </a:t>
            </a:r>
            <a:r>
              <a:rPr lang="pt-BR" dirty="0" err="1"/>
              <a:t>UiPath</a:t>
            </a:r>
            <a:endParaRPr lang="pt-BR" dirty="0"/>
          </a:p>
          <a:p>
            <a:pPr lvl="2" algn="just"/>
            <a:r>
              <a:rPr lang="pt-BR" dirty="0"/>
              <a:t>Automações híbridas (</a:t>
            </a:r>
            <a:r>
              <a:rPr lang="pt-BR" dirty="0" err="1"/>
              <a:t>low-code</a:t>
            </a:r>
            <a:r>
              <a:rPr lang="pt-BR" dirty="0"/>
              <a:t> &amp; </a:t>
            </a:r>
            <a:r>
              <a:rPr lang="pt-BR" dirty="0" err="1"/>
              <a:t>coded</a:t>
            </a:r>
            <a:r>
              <a:rPr lang="pt-BR" dirty="0"/>
              <a:t> workflows)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F62E84-6E40-9E75-CB28-7EAC39F70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28" y="4359395"/>
            <a:ext cx="3708365" cy="18585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F842F6F-98A4-5D5A-F098-B383AC054331}"/>
              </a:ext>
            </a:extLst>
          </p:cNvPr>
          <p:cNvSpPr txBox="1">
            <a:spLocks/>
          </p:cNvSpPr>
          <p:nvPr/>
        </p:nvSpPr>
        <p:spPr>
          <a:xfrm>
            <a:off x="4508405" y="5037766"/>
            <a:ext cx="7549834" cy="682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r>
              <a:rPr lang="en-US" dirty="0"/>
              <a:t>VS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33BB1B-6BE7-E679-E14A-A3D40FD4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426" y="4090890"/>
            <a:ext cx="3546288" cy="26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9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5" y="1322388"/>
            <a:ext cx="9144000" cy="4895532"/>
          </a:xfrm>
        </p:spPr>
        <p:txBody>
          <a:bodyPr/>
          <a:lstStyle/>
          <a:p>
            <a:pPr lvl="1" algn="just"/>
            <a:r>
              <a:rPr lang="en-US" dirty="0"/>
              <a:t>Coded Automation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 </a:t>
            </a:r>
            <a:r>
              <a:rPr lang="en-US" dirty="0" err="1"/>
              <a:t>apartir</a:t>
            </a:r>
            <a:r>
              <a:rPr lang="en-US" dirty="0"/>
              <a:t> da </a:t>
            </a:r>
            <a:r>
              <a:rPr lang="en-US" dirty="0" err="1"/>
              <a:t>versão</a:t>
            </a:r>
            <a:r>
              <a:rPr lang="en-US" dirty="0"/>
              <a:t> 2023.6 do UiPath Studio.</a:t>
            </a:r>
          </a:p>
          <a:p>
            <a:pPr lvl="2" algn="just"/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Enterprise (business) 2023.10.4 do UiPath Studio.</a:t>
            </a:r>
          </a:p>
          <a:p>
            <a:pPr lvl="2" algn="just"/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package que </a:t>
            </a:r>
            <a:r>
              <a:rPr lang="en-US" dirty="0" err="1"/>
              <a:t>suporte</a:t>
            </a:r>
            <a:r>
              <a:rPr lang="en-US" dirty="0"/>
              <a:t> coded automation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UiPath.System.Activities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b="1" dirty="0"/>
              <a:t>23.10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</a:t>
            </a:r>
          </a:p>
          <a:p>
            <a:pPr lvl="2" algn="just"/>
            <a:endParaRPr lang="en-US" dirty="0"/>
          </a:p>
          <a:p>
            <a:pPr lvl="1" algn="just"/>
            <a:r>
              <a:rPr lang="en-US" dirty="0"/>
              <a:t>Packages de </a:t>
            </a:r>
            <a:r>
              <a:rPr lang="en-US" dirty="0" err="1"/>
              <a:t>integração</a:t>
            </a:r>
            <a:r>
              <a:rPr lang="en-US" dirty="0"/>
              <a:t> com Coded Automation:</a:t>
            </a:r>
          </a:p>
          <a:p>
            <a:pPr lvl="2" algn="just"/>
            <a:r>
              <a:rPr lang="pt-BR" dirty="0" err="1"/>
              <a:t>UiPath.System.Activities</a:t>
            </a:r>
            <a:endParaRPr lang="pt-BR" dirty="0"/>
          </a:p>
          <a:p>
            <a:pPr lvl="2" algn="just"/>
            <a:r>
              <a:rPr lang="pt-BR" dirty="0" err="1"/>
              <a:t>UiPath.Testing.Activities</a:t>
            </a:r>
            <a:endParaRPr lang="pt-BR" dirty="0"/>
          </a:p>
          <a:p>
            <a:pPr lvl="2" algn="just"/>
            <a:r>
              <a:rPr lang="pt-BR" dirty="0" err="1"/>
              <a:t>UiPath.UiAutomation.Activities</a:t>
            </a:r>
            <a:endParaRPr lang="pt-BR" dirty="0"/>
          </a:p>
          <a:p>
            <a:pPr lvl="2"/>
            <a:endParaRPr lang="pt-BR" dirty="0"/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C6C519-2075-39B4-9574-2AE25CA8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17" y="5146014"/>
            <a:ext cx="5033710" cy="1203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5671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B02799-E184-459D-9A34-3DAA30E68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20" y="3356984"/>
            <a:ext cx="7648381" cy="510040"/>
          </a:xfrm>
        </p:spPr>
        <p:txBody>
          <a:bodyPr/>
          <a:lstStyle/>
          <a:p>
            <a:r>
              <a:rPr lang="en-US" dirty="0"/>
              <a:t>UiPath Coded Automation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DF46D17-78B0-4299-8D2F-32169914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1" y="1856600"/>
            <a:ext cx="7657943" cy="132995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1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81653" y="1171575"/>
            <a:ext cx="4354021" cy="489737"/>
          </a:xfrm>
        </p:spPr>
        <p:txBody>
          <a:bodyPr/>
          <a:lstStyle/>
          <a:p>
            <a:r>
              <a:rPr lang="en-US" dirty="0" err="1"/>
              <a:t>Benefícios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5168741" y="1171575"/>
            <a:ext cx="4354021" cy="489737"/>
          </a:xfrm>
        </p:spPr>
        <p:txBody>
          <a:bodyPr/>
          <a:lstStyle/>
          <a:p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21"/>
          </p:nvPr>
        </p:nvSpPr>
        <p:spPr>
          <a:xfrm>
            <a:off x="381001" y="1781174"/>
            <a:ext cx="4354538" cy="442912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Aumento</a:t>
            </a:r>
            <a:r>
              <a:rPr lang="en-US" dirty="0"/>
              <a:t> da performance do Código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gerenciamento</a:t>
            </a:r>
            <a:r>
              <a:rPr lang="en-US" dirty="0"/>
              <a:t> de </a:t>
            </a:r>
            <a:r>
              <a:rPr lang="en-US" dirty="0" err="1"/>
              <a:t>complexibilidade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Automações</a:t>
            </a:r>
            <a:r>
              <a:rPr lang="en-US" dirty="0"/>
              <a:t> </a:t>
            </a:r>
            <a:r>
              <a:rPr lang="en-US" dirty="0" err="1"/>
              <a:t>híbridas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legibilidade</a:t>
            </a:r>
            <a:r>
              <a:rPr lang="en-US" dirty="0"/>
              <a:t> do Código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22"/>
          </p:nvPr>
        </p:nvSpPr>
        <p:spPr>
          <a:xfrm>
            <a:off x="5168741" y="1781174"/>
            <a:ext cx="4354538" cy="442912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Desenvolvedor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com a </a:t>
            </a:r>
            <a:r>
              <a:rPr lang="en-US" dirty="0" err="1"/>
              <a:t>linguagem</a:t>
            </a:r>
            <a:r>
              <a:rPr lang="en-US" dirty="0"/>
              <a:t>/ scripting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Projetos</a:t>
            </a:r>
            <a:r>
              <a:rPr lang="en-US" dirty="0"/>
              <a:t> com </a:t>
            </a:r>
            <a:r>
              <a:rPr lang="en-US" dirty="0" err="1"/>
              <a:t>complexibilidade</a:t>
            </a:r>
            <a:r>
              <a:rPr lang="en-US" dirty="0"/>
              <a:t> </a:t>
            </a:r>
            <a:r>
              <a:rPr lang="en-US" dirty="0" err="1"/>
              <a:t>elevada</a:t>
            </a:r>
            <a:r>
              <a:rPr lang="en-US" dirty="0"/>
              <a:t> que </a:t>
            </a:r>
            <a:r>
              <a:rPr lang="en-US" dirty="0" err="1"/>
              <a:t>necessitam</a:t>
            </a:r>
            <a:r>
              <a:rPr lang="en-US" dirty="0"/>
              <a:t> de </a:t>
            </a:r>
            <a:r>
              <a:rPr lang="en-US" dirty="0" err="1"/>
              <a:t>estruturas</a:t>
            </a:r>
            <a:r>
              <a:rPr lang="en-US" dirty="0"/>
              <a:t> de dados 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automação</a:t>
            </a:r>
            <a:r>
              <a:rPr lang="en-US" dirty="0"/>
              <a:t> </a:t>
            </a:r>
            <a:r>
              <a:rPr lang="en-US" dirty="0" err="1"/>
              <a:t>enfrenta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críticos</a:t>
            </a:r>
            <a:r>
              <a:rPr lang="en-US" dirty="0"/>
              <a:t> de performance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D87E7F-36E4-45BC-8940-9795BFE1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5125"/>
            <a:ext cx="7549834" cy="682625"/>
          </a:xfrm>
        </p:spPr>
        <p:txBody>
          <a:bodyPr>
            <a:noAutofit/>
          </a:bodyPr>
          <a:lstStyle/>
          <a:p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Cenários</a:t>
            </a:r>
            <a:r>
              <a:rPr lang="en-US" dirty="0"/>
              <a:t> de </a:t>
            </a:r>
            <a:r>
              <a:rPr lang="en-US" dirty="0" err="1"/>
              <a:t>uso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4841A2-38A8-37F7-9077-876E4FB3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17" y="4821679"/>
            <a:ext cx="1527444" cy="1958195"/>
          </a:xfrm>
          <a:prstGeom prst="rect">
            <a:avLst/>
          </a:prstGeom>
        </p:spPr>
      </p:pic>
      <p:pic>
        <p:nvPicPr>
          <p:cNvPr id="4" name="Graphic 243">
            <a:extLst>
              <a:ext uri="{FF2B5EF4-FFF2-40B4-BE49-F238E27FC236}">
                <a16:creationId xmlns:a16="http://schemas.microsoft.com/office/drawing/2014/main" id="{FBE0BC13-8EB6-061A-BD3D-CCE025A15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7835" y="4236543"/>
            <a:ext cx="585136" cy="585136"/>
          </a:xfrm>
          <a:prstGeom prst="rect">
            <a:avLst/>
          </a:prstGeom>
        </p:spPr>
      </p:pic>
      <p:pic>
        <p:nvPicPr>
          <p:cNvPr id="6" name="Graphic 90">
            <a:extLst>
              <a:ext uri="{FF2B5EF4-FFF2-40B4-BE49-F238E27FC236}">
                <a16:creationId xmlns:a16="http://schemas.microsoft.com/office/drawing/2014/main" id="{1785E874-B9C8-F362-7369-C36BFFCC4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2258" y="4236543"/>
            <a:ext cx="585136" cy="585136"/>
          </a:xfrm>
          <a:prstGeom prst="rect">
            <a:avLst/>
          </a:prstGeom>
        </p:spPr>
      </p:pic>
      <p:pic>
        <p:nvPicPr>
          <p:cNvPr id="7" name="Graphic 57">
            <a:extLst>
              <a:ext uri="{FF2B5EF4-FFF2-40B4-BE49-F238E27FC236}">
                <a16:creationId xmlns:a16="http://schemas.microsoft.com/office/drawing/2014/main" id="{3F182538-AD26-DA05-0805-A55964822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6681" y="4236543"/>
            <a:ext cx="585136" cy="585136"/>
          </a:xfrm>
          <a:prstGeom prst="rect">
            <a:avLst/>
          </a:prstGeom>
        </p:spPr>
      </p:pic>
      <p:pic>
        <p:nvPicPr>
          <p:cNvPr id="8" name="Graphic 496">
            <a:extLst>
              <a:ext uri="{FF2B5EF4-FFF2-40B4-BE49-F238E27FC236}">
                <a16:creationId xmlns:a16="http://schemas.microsoft.com/office/drawing/2014/main" id="{FD3EC428-F1EA-87E7-4EDB-06699C69E3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967" y="4236543"/>
            <a:ext cx="585136" cy="5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8611"/>
      </p:ext>
    </p:extLst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2.xml><?xml version="1.0" encoding="utf-8"?>
<a:theme xmlns:a="http://schemas.openxmlformats.org/drawingml/2006/main" name="Second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Icon template_DO NOT USE for presentation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86BB0CA657274B8C976C7E0436D499" ma:contentTypeVersion="13" ma:contentTypeDescription="Create a new document." ma:contentTypeScope="" ma:versionID="460ee43199bc22a14a2062c0edb9fe0a">
  <xsd:schema xmlns:xsd="http://www.w3.org/2001/XMLSchema" xmlns:xs="http://www.w3.org/2001/XMLSchema" xmlns:p="http://schemas.microsoft.com/office/2006/metadata/properties" xmlns:ns2="5480af4b-b6c5-4b62-abbf-9db793521990" xmlns:ns3="f5f250e4-2cf5-4e3d-922a-2a876ee07fc4" targetNamespace="http://schemas.microsoft.com/office/2006/metadata/properties" ma:root="true" ma:fieldsID="e50b788f87892fea1f2384600d5a6026" ns2:_="" ns3:_="">
    <xsd:import namespace="5480af4b-b6c5-4b62-abbf-9db793521990"/>
    <xsd:import namespace="f5f250e4-2cf5-4e3d-922a-2a876ee07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0af4b-b6c5-4b62-abbf-9db7935219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250e4-2cf5-4e3d-922a-2a876ee07f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35025D-AA74-4EB5-9D0C-E066F7A9CF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80af4b-b6c5-4b62-abbf-9db793521990"/>
    <ds:schemaRef ds:uri="f5f250e4-2cf5-4e3d-922a-2a876ee07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6CF532-9C2E-4FCC-89D7-66021AEDF50E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62b6ecb-acff-4b24-a527-ff2b271ebe71"/>
    <ds:schemaRef ds:uri="06fa9243-f6f6-4c83-8c18-4e880acd4ff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19-UIP-0019_UiPath_PPT_Template_m03</Template>
  <TotalTime>16390</TotalTime>
  <Words>2654</Words>
  <Application>Microsoft Office PowerPoint</Application>
  <PresentationFormat>Personalizar</PresentationFormat>
  <Paragraphs>277</Paragraphs>
  <Slides>41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41</vt:i4>
      </vt:variant>
    </vt:vector>
  </HeadingPairs>
  <TitlesOfParts>
    <vt:vector size="52" baseType="lpstr">
      <vt:lpstr>Arial</vt:lpstr>
      <vt:lpstr>Calibri</vt:lpstr>
      <vt:lpstr>Lucida Grande</vt:lpstr>
      <vt:lpstr>Montserrat</vt:lpstr>
      <vt:lpstr>Montserrat Bold</vt:lpstr>
      <vt:lpstr>Noto Sans</vt:lpstr>
      <vt:lpstr>Noto Sans Thai Light</vt:lpstr>
      <vt:lpstr>Söhne</vt:lpstr>
      <vt:lpstr>Primary Presentation Layouts</vt:lpstr>
      <vt:lpstr>Secondary Presentation Layouts</vt:lpstr>
      <vt:lpstr>Icon template_DO NOT USE for presentation</vt:lpstr>
      <vt:lpstr>UiPath Coded Automation</vt:lpstr>
      <vt:lpstr>Mateus Orlandin Dias</vt:lpstr>
      <vt:lpstr>Agenda</vt:lpstr>
      <vt:lpstr>1. Introdução à funcionalidade</vt:lpstr>
      <vt:lpstr>Apresentação do PowerPoint</vt:lpstr>
      <vt:lpstr>Introdução</vt:lpstr>
      <vt:lpstr>Pré-requisitos</vt:lpstr>
      <vt:lpstr>2. Benefícios e cenários de uso</vt:lpstr>
      <vt:lpstr>Benefícios e Cenários de uso</vt:lpstr>
      <vt:lpstr>3. Visão Geral</vt:lpstr>
      <vt:lpstr>Coded Workflows Como funcionam?</vt:lpstr>
      <vt:lpstr>Estrutura básica Coded Workflows</vt:lpstr>
      <vt:lpstr>4. Exemplo prático – Gerador de Código de segurança</vt:lpstr>
      <vt:lpstr>Apresentação do PowerPoint</vt:lpstr>
      <vt:lpstr>Prática: Gerador de Código de Segurança</vt:lpstr>
      <vt:lpstr>Passo a passo – Gerador Código de Segurança</vt:lpstr>
      <vt:lpstr>5. Possibilidades futuras</vt:lpstr>
      <vt:lpstr>Apresentação do PowerPoint</vt:lpstr>
      <vt:lpstr>6. Considerações finais</vt:lpstr>
      <vt:lpstr>Como descobrir mais Sobre Coded Automation?</vt:lpstr>
      <vt:lpstr>Obrigado!</vt:lpstr>
      <vt:lpstr>Primary Template Keep Headline to Two Lines Maximum</vt:lpstr>
      <vt:lpstr>Secondary Template More Layout Options in Masters</vt:lpstr>
      <vt:lpstr>2 Column Content  with Subhead Slide</vt:lpstr>
      <vt:lpstr>3 Column Content  with Subhead Slide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Agenda Slide</vt:lpstr>
      <vt:lpstr>Team Slide</vt:lpstr>
      <vt:lpstr>Three Statement Slide</vt:lpstr>
      <vt:lpstr>Apresentação do PowerPoint</vt:lpstr>
      <vt:lpstr>Timeline Slide</vt:lpstr>
      <vt:lpstr>Icons (Gray) 1</vt:lpstr>
      <vt:lpstr>Icons (Gray) 2</vt:lpstr>
      <vt:lpstr>Icons (Mono) 1</vt:lpstr>
      <vt:lpstr>Icons (Mono) 2</vt:lpstr>
      <vt:lpstr>Icons (White) 1</vt:lpstr>
      <vt:lpstr>Icons (White)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Automation First</dc:title>
  <dc:creator>Barbara Dorf</dc:creator>
  <cp:lastModifiedBy>Mateus Orlandin</cp:lastModifiedBy>
  <cp:revision>618</cp:revision>
  <dcterms:created xsi:type="dcterms:W3CDTF">2019-04-27T00:55:32Z</dcterms:created>
  <dcterms:modified xsi:type="dcterms:W3CDTF">2024-03-17T00:34:33Z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0x0101006586BB0CA657274B8C976C7E0436D499</vt:lpwstr>
  </property>
  <property fmtid="{D5CDD505-2E9C-101B-9397-08002B2CF9AE}" pid="3" name="_dlc_DocIdItemGuid">
    <vt:lpwstr>e3af7822-760b-4f92-9bc2-a94ecc8b0934</vt:lpwstr>
  </property>
</Properties>
</file>